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5">
  <p:sldMasterIdLst>
    <p:sldMasterId id="2147483865" r:id="rId1"/>
    <p:sldMasterId id="2147483874" r:id="rId2"/>
    <p:sldMasterId id="2147483914" r:id="rId3"/>
    <p:sldMasterId id="2147483928" r:id="rId4"/>
    <p:sldMasterId id="2147483949" r:id="rId5"/>
    <p:sldMasterId id="2147483952" r:id="rId6"/>
  </p:sldMasterIdLst>
  <p:notesMasterIdLst>
    <p:notesMasterId r:id="rId30"/>
  </p:notesMasterIdLst>
  <p:handoutMasterIdLst>
    <p:handoutMasterId r:id="rId31"/>
  </p:handoutMasterIdLst>
  <p:sldIdLst>
    <p:sldId id="8945" r:id="rId7"/>
    <p:sldId id="9090" r:id="rId8"/>
    <p:sldId id="257" r:id="rId9"/>
    <p:sldId id="269" r:id="rId10"/>
    <p:sldId id="1121" r:id="rId11"/>
    <p:sldId id="9091" r:id="rId12"/>
    <p:sldId id="9089" r:id="rId13"/>
    <p:sldId id="682" r:id="rId14"/>
    <p:sldId id="273" r:id="rId15"/>
    <p:sldId id="9086" r:id="rId16"/>
    <p:sldId id="1050" r:id="rId17"/>
    <p:sldId id="1051" r:id="rId18"/>
    <p:sldId id="1052" r:id="rId19"/>
    <p:sldId id="1053" r:id="rId20"/>
    <p:sldId id="270" r:id="rId21"/>
    <p:sldId id="271" r:id="rId22"/>
    <p:sldId id="272" r:id="rId23"/>
    <p:sldId id="9087" r:id="rId24"/>
    <p:sldId id="9088" r:id="rId25"/>
    <p:sldId id="9085" r:id="rId26"/>
    <p:sldId id="9094" r:id="rId27"/>
    <p:sldId id="9092" r:id="rId28"/>
    <p:sldId id="8952" r:id="rId29"/>
  </p:sldIdLst>
  <p:sldSz cx="12192000" cy="6858000"/>
  <p:notesSz cx="9296400" cy="7010400"/>
  <p:custShowLst>
    <p:custShow name="Custom Show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E4BC40-5B14-4560-931C-99498967C782}">
          <p14:sldIdLst>
            <p14:sldId id="8945"/>
            <p14:sldId id="9090"/>
            <p14:sldId id="257"/>
            <p14:sldId id="269"/>
            <p14:sldId id="1121"/>
            <p14:sldId id="9091"/>
            <p14:sldId id="9089"/>
            <p14:sldId id="682"/>
            <p14:sldId id="273"/>
            <p14:sldId id="9086"/>
            <p14:sldId id="1050"/>
            <p14:sldId id="1051"/>
            <p14:sldId id="1052"/>
            <p14:sldId id="1053"/>
            <p14:sldId id="270"/>
            <p14:sldId id="271"/>
            <p14:sldId id="272"/>
            <p14:sldId id="9087"/>
            <p14:sldId id="9088"/>
            <p14:sldId id="9085"/>
            <p14:sldId id="9094"/>
            <p14:sldId id="9092"/>
            <p14:sldId id="8952"/>
          </p14:sldIdLst>
        </p14:section>
        <p14:section name="Default Section" id="{82939C37-1DE7-4805-B328-6068D90F9CFD}">
          <p14:sldIdLst/>
        </p14:section>
        <p14:section name="Template" id="{9A86AE38-3411-486D-B9D1-6E96E8A0828B}">
          <p14:sldIdLst/>
        </p14:section>
        <p14:section name="Guide" id="{14C4FA52-AE0B-C74E-B7F0-8EB2B21CE45E}">
          <p14:sldIdLst/>
        </p14:section>
        <p14:section name="Template" id="{89B0C5F4-A315-7640-ABE1-4F0DE1FE9CAB}">
          <p14:sldIdLst/>
        </p14:section>
        <p14:section name="Guide" id="{954E6302-49C7-4E61-940C-305D1F24E5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CEBD1"/>
    <a:srgbClr val="C7E2F5"/>
    <a:srgbClr val="008080"/>
    <a:srgbClr val="4472C4"/>
    <a:srgbClr val="009999"/>
    <a:srgbClr val="DC7324"/>
    <a:srgbClr val="00CC66"/>
    <a:srgbClr val="B2DE82"/>
    <a:srgbClr val="C19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4" autoAdjust="0"/>
    <p:restoredTop sz="93169" autoAdjust="0"/>
  </p:normalViewPr>
  <p:slideViewPr>
    <p:cSldViewPr snapToGrid="0">
      <p:cViewPr varScale="1">
        <p:scale>
          <a:sx n="110" d="100"/>
          <a:sy n="110" d="100"/>
        </p:scale>
        <p:origin x="1008"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00"/>
    </p:cViewPr>
  </p:sorterViewPr>
  <p:notesViewPr>
    <p:cSldViewPr snapToGrid="0">
      <p:cViewPr varScale="1">
        <p:scale>
          <a:sx n="63" d="100"/>
          <a:sy n="63" d="100"/>
        </p:scale>
        <p:origin x="1140"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RECEIVED</c:v>
                </c:pt>
              </c:strCache>
            </c:strRef>
          </c:tx>
          <c:spPr>
            <a:solidFill>
              <a:srgbClr val="1D9A78"/>
            </a:solidFill>
            <a:ln>
              <a:noFill/>
            </a:ln>
            <a:effectLst/>
          </c:spPr>
          <c:invertIfNegative val="0"/>
          <c:cat>
            <c:strRef>
              <c:f>Sheet1!$A$2:$A$13</c:f>
              <c:strCache>
                <c:ptCount val="12"/>
                <c:pt idx="0">
                  <c:v>2022 1</c:v>
                </c:pt>
                <c:pt idx="1">
                  <c:v>2022 2</c:v>
                </c:pt>
                <c:pt idx="2">
                  <c:v>2022 3</c:v>
                </c:pt>
                <c:pt idx="3">
                  <c:v>2022 4</c:v>
                </c:pt>
                <c:pt idx="4">
                  <c:v>2023 1</c:v>
                </c:pt>
                <c:pt idx="5">
                  <c:v>2023 2</c:v>
                </c:pt>
                <c:pt idx="6">
                  <c:v>2023 3</c:v>
                </c:pt>
                <c:pt idx="7">
                  <c:v>2023 4</c:v>
                </c:pt>
                <c:pt idx="8">
                  <c:v>2024 1</c:v>
                </c:pt>
                <c:pt idx="9">
                  <c:v>2024 2</c:v>
                </c:pt>
                <c:pt idx="10">
                  <c:v>2024 3</c:v>
                </c:pt>
                <c:pt idx="11">
                  <c:v>2024 4</c:v>
                </c:pt>
              </c:strCache>
            </c:strRef>
          </c:cat>
          <c:val>
            <c:numRef>
              <c:f>Sheet1!$B$2:$B$13</c:f>
              <c:numCache>
                <c:formatCode>General</c:formatCode>
                <c:ptCount val="12"/>
                <c:pt idx="0">
                  <c:v>18</c:v>
                </c:pt>
                <c:pt idx="1">
                  <c:v>21</c:v>
                </c:pt>
                <c:pt idx="2">
                  <c:v>19</c:v>
                </c:pt>
                <c:pt idx="3">
                  <c:v>24</c:v>
                </c:pt>
                <c:pt idx="4">
                  <c:v>22</c:v>
                </c:pt>
                <c:pt idx="5">
                  <c:v>24</c:v>
                </c:pt>
                <c:pt idx="6">
                  <c:v>26</c:v>
                </c:pt>
                <c:pt idx="7">
                  <c:v>16</c:v>
                </c:pt>
                <c:pt idx="8">
                  <c:v>20</c:v>
                </c:pt>
                <c:pt idx="9">
                  <c:v>16</c:v>
                </c:pt>
                <c:pt idx="10">
                  <c:v>8</c:v>
                </c:pt>
                <c:pt idx="11">
                  <c:v>15</c:v>
                </c:pt>
              </c:numCache>
            </c:numRef>
          </c:val>
          <c:extLst>
            <c:ext xmlns:c16="http://schemas.microsoft.com/office/drawing/2014/chart" uri="{C3380CC4-5D6E-409C-BE32-E72D297353CC}">
              <c16:uniqueId val="{00000000-60B6-4298-971D-35DC0F629A6D}"/>
            </c:ext>
          </c:extLst>
        </c:ser>
        <c:ser>
          <c:idx val="2"/>
          <c:order val="1"/>
          <c:tx>
            <c:strRef>
              <c:f>Sheet1!$C$1</c:f>
              <c:strCache>
                <c:ptCount val="1"/>
                <c:pt idx="0">
                  <c:v>PEND</c:v>
                </c:pt>
              </c:strCache>
            </c:strRef>
          </c:tx>
          <c:spPr>
            <a:solidFill>
              <a:schemeClr val="accent3"/>
            </a:solidFill>
            <a:ln>
              <a:noFill/>
            </a:ln>
            <a:effectLst/>
          </c:spPr>
          <c:invertIfNegative val="0"/>
          <c:cat>
            <c:strRef>
              <c:f>Sheet1!$A$2:$A$13</c:f>
              <c:strCache>
                <c:ptCount val="12"/>
                <c:pt idx="0">
                  <c:v>2022 1</c:v>
                </c:pt>
                <c:pt idx="1">
                  <c:v>2022 2</c:v>
                </c:pt>
                <c:pt idx="2">
                  <c:v>2022 3</c:v>
                </c:pt>
                <c:pt idx="3">
                  <c:v>2022 4</c:v>
                </c:pt>
                <c:pt idx="4">
                  <c:v>2023 1</c:v>
                </c:pt>
                <c:pt idx="5">
                  <c:v>2023 2</c:v>
                </c:pt>
                <c:pt idx="6">
                  <c:v>2023 3</c:v>
                </c:pt>
                <c:pt idx="7">
                  <c:v>2023 4</c:v>
                </c:pt>
                <c:pt idx="8">
                  <c:v>2024 1</c:v>
                </c:pt>
                <c:pt idx="9">
                  <c:v>2024 2</c:v>
                </c:pt>
                <c:pt idx="10">
                  <c:v>2024 3</c:v>
                </c:pt>
                <c:pt idx="11">
                  <c:v>2024 4</c:v>
                </c:pt>
              </c:strCache>
            </c:strRef>
          </c:cat>
          <c:val>
            <c:numRef>
              <c:f>Sheet1!$C$2:$C$13</c:f>
              <c:numCache>
                <c:formatCode>General</c:formatCode>
                <c:ptCount val="12"/>
                <c:pt idx="0">
                  <c:v>0</c:v>
                </c:pt>
                <c:pt idx="1">
                  <c:v>0</c:v>
                </c:pt>
                <c:pt idx="2">
                  <c:v>0</c:v>
                </c:pt>
                <c:pt idx="3">
                  <c:v>1</c:v>
                </c:pt>
                <c:pt idx="4">
                  <c:v>0</c:v>
                </c:pt>
                <c:pt idx="5">
                  <c:v>0</c:v>
                </c:pt>
                <c:pt idx="6">
                  <c:v>1</c:v>
                </c:pt>
                <c:pt idx="7">
                  <c:v>3</c:v>
                </c:pt>
                <c:pt idx="8">
                  <c:v>2</c:v>
                </c:pt>
                <c:pt idx="9">
                  <c:v>0</c:v>
                </c:pt>
                <c:pt idx="10">
                  <c:v>3</c:v>
                </c:pt>
                <c:pt idx="11">
                  <c:v>5</c:v>
                </c:pt>
              </c:numCache>
            </c:numRef>
          </c:val>
          <c:extLst>
            <c:ext xmlns:c16="http://schemas.microsoft.com/office/drawing/2014/chart" uri="{C3380CC4-5D6E-409C-BE32-E72D297353CC}">
              <c16:uniqueId val="{00000001-60B6-4298-971D-35DC0F629A6D}"/>
            </c:ext>
          </c:extLst>
        </c:ser>
        <c:ser>
          <c:idx val="1"/>
          <c:order val="2"/>
          <c:tx>
            <c:strRef>
              <c:f>Sheet1!$D$1</c:f>
              <c:strCache>
                <c:ptCount val="1"/>
                <c:pt idx="0">
                  <c:v>UNABLE</c:v>
                </c:pt>
              </c:strCache>
            </c:strRef>
          </c:tx>
          <c:spPr>
            <a:solidFill>
              <a:srgbClr val="B74919">
                <a:lumMod val="40000"/>
                <a:lumOff val="60000"/>
              </a:srgbClr>
            </a:solidFill>
            <a:ln>
              <a:noFill/>
            </a:ln>
            <a:effectLst/>
          </c:spPr>
          <c:invertIfNegative val="0"/>
          <c:cat>
            <c:strRef>
              <c:f>Sheet1!$A$2:$A$13</c:f>
              <c:strCache>
                <c:ptCount val="12"/>
                <c:pt idx="0">
                  <c:v>2022 1</c:v>
                </c:pt>
                <c:pt idx="1">
                  <c:v>2022 2</c:v>
                </c:pt>
                <c:pt idx="2">
                  <c:v>2022 3</c:v>
                </c:pt>
                <c:pt idx="3">
                  <c:v>2022 4</c:v>
                </c:pt>
                <c:pt idx="4">
                  <c:v>2023 1</c:v>
                </c:pt>
                <c:pt idx="5">
                  <c:v>2023 2</c:v>
                </c:pt>
                <c:pt idx="6">
                  <c:v>2023 3</c:v>
                </c:pt>
                <c:pt idx="7">
                  <c:v>2023 4</c:v>
                </c:pt>
                <c:pt idx="8">
                  <c:v>2024 1</c:v>
                </c:pt>
                <c:pt idx="9">
                  <c:v>2024 2</c:v>
                </c:pt>
                <c:pt idx="10">
                  <c:v>2024 3</c:v>
                </c:pt>
                <c:pt idx="11">
                  <c:v>2024 4</c:v>
                </c:pt>
              </c:strCache>
            </c:strRef>
          </c:cat>
          <c:val>
            <c:numRef>
              <c:f>Sheet1!$D$2:$D$13</c:f>
              <c:numCache>
                <c:formatCode>General</c:formatCode>
                <c:ptCount val="12"/>
                <c:pt idx="0">
                  <c:v>3</c:v>
                </c:pt>
                <c:pt idx="1">
                  <c:v>2</c:v>
                </c:pt>
                <c:pt idx="2">
                  <c:v>5</c:v>
                </c:pt>
                <c:pt idx="3">
                  <c:v>4</c:v>
                </c:pt>
                <c:pt idx="4">
                  <c:v>4</c:v>
                </c:pt>
                <c:pt idx="5">
                  <c:v>6</c:v>
                </c:pt>
                <c:pt idx="6">
                  <c:v>9</c:v>
                </c:pt>
                <c:pt idx="7">
                  <c:v>2</c:v>
                </c:pt>
                <c:pt idx="8">
                  <c:v>2</c:v>
                </c:pt>
                <c:pt idx="9">
                  <c:v>2</c:v>
                </c:pt>
                <c:pt idx="10">
                  <c:v>2</c:v>
                </c:pt>
                <c:pt idx="11">
                  <c:v>1</c:v>
                </c:pt>
              </c:numCache>
            </c:numRef>
          </c:val>
          <c:extLst>
            <c:ext xmlns:c16="http://schemas.microsoft.com/office/drawing/2014/chart" uri="{C3380CC4-5D6E-409C-BE32-E72D297353CC}">
              <c16:uniqueId val="{00000002-60B6-4298-971D-35DC0F629A6D}"/>
            </c:ext>
          </c:extLst>
        </c:ser>
        <c:ser>
          <c:idx val="3"/>
          <c:order val="3"/>
          <c:tx>
            <c:strRef>
              <c:f>Sheet1!$E$1</c:f>
              <c:strCache>
                <c:ptCount val="1"/>
                <c:pt idx="0">
                  <c:v>REFUSED</c:v>
                </c:pt>
              </c:strCache>
            </c:strRef>
          </c:tx>
          <c:spPr>
            <a:solidFill>
              <a:srgbClr val="C00000"/>
            </a:solidFill>
            <a:ln>
              <a:noFill/>
            </a:ln>
            <a:effectLst/>
          </c:spPr>
          <c:invertIfNegative val="0"/>
          <c:cat>
            <c:strRef>
              <c:f>Sheet1!$A$2:$A$13</c:f>
              <c:strCache>
                <c:ptCount val="12"/>
                <c:pt idx="0">
                  <c:v>2022 1</c:v>
                </c:pt>
                <c:pt idx="1">
                  <c:v>2022 2</c:v>
                </c:pt>
                <c:pt idx="2">
                  <c:v>2022 3</c:v>
                </c:pt>
                <c:pt idx="3">
                  <c:v>2022 4</c:v>
                </c:pt>
                <c:pt idx="4">
                  <c:v>2023 1</c:v>
                </c:pt>
                <c:pt idx="5">
                  <c:v>2023 2</c:v>
                </c:pt>
                <c:pt idx="6">
                  <c:v>2023 3</c:v>
                </c:pt>
                <c:pt idx="7">
                  <c:v>2023 4</c:v>
                </c:pt>
                <c:pt idx="8">
                  <c:v>2024 1</c:v>
                </c:pt>
                <c:pt idx="9">
                  <c:v>2024 2</c:v>
                </c:pt>
                <c:pt idx="10">
                  <c:v>2024 3</c:v>
                </c:pt>
                <c:pt idx="11">
                  <c:v>2024 4</c:v>
                </c:pt>
              </c:strCache>
            </c:strRef>
          </c:cat>
          <c:val>
            <c:numRef>
              <c:f>Sheet1!$E$2:$E$13</c:f>
              <c:numCache>
                <c:formatCode>General</c:formatCode>
                <c:ptCount val="12"/>
                <c:pt idx="0">
                  <c:v>8</c:v>
                </c:pt>
                <c:pt idx="1">
                  <c:v>9</c:v>
                </c:pt>
                <c:pt idx="2">
                  <c:v>10</c:v>
                </c:pt>
                <c:pt idx="3">
                  <c:v>7</c:v>
                </c:pt>
                <c:pt idx="4">
                  <c:v>11</c:v>
                </c:pt>
                <c:pt idx="5">
                  <c:v>14</c:v>
                </c:pt>
                <c:pt idx="6">
                  <c:v>11</c:v>
                </c:pt>
                <c:pt idx="7">
                  <c:v>17</c:v>
                </c:pt>
                <c:pt idx="8">
                  <c:v>19</c:v>
                </c:pt>
                <c:pt idx="9">
                  <c:v>10</c:v>
                </c:pt>
                <c:pt idx="10">
                  <c:v>11</c:v>
                </c:pt>
                <c:pt idx="11">
                  <c:v>15</c:v>
                </c:pt>
              </c:numCache>
            </c:numRef>
          </c:val>
          <c:extLst>
            <c:ext xmlns:c16="http://schemas.microsoft.com/office/drawing/2014/chart" uri="{C3380CC4-5D6E-409C-BE32-E72D297353CC}">
              <c16:uniqueId val="{00000003-60B6-4298-971D-35DC0F629A6D}"/>
            </c:ext>
          </c:extLst>
        </c:ser>
        <c:dLbls>
          <c:showLegendKey val="0"/>
          <c:showVal val="0"/>
          <c:showCatName val="0"/>
          <c:showSerName val="0"/>
          <c:showPercent val="0"/>
          <c:showBubbleSize val="0"/>
        </c:dLbls>
        <c:gapWidth val="150"/>
        <c:overlap val="100"/>
        <c:axId val="231808096"/>
        <c:axId val="231808816"/>
      </c:barChart>
      <c:catAx>
        <c:axId val="23180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31808816"/>
        <c:crosses val="autoZero"/>
        <c:auto val="1"/>
        <c:lblAlgn val="ctr"/>
        <c:lblOffset val="100"/>
        <c:noMultiLvlLbl val="0"/>
      </c:catAx>
      <c:valAx>
        <c:axId val="231808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180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3392A-1D7E-42B0-B2F3-14184096E63E}"/>
              </a:ext>
            </a:extLst>
          </p:cNvPr>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4217DD-E84A-408A-8F15-204DA6C33CA6}"/>
              </a:ext>
            </a:extLst>
          </p:cNvPr>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r>
              <a:rPr lang="en-US"/>
              <a:t>24-Jun-2020</a:t>
            </a:r>
          </a:p>
        </p:txBody>
      </p:sp>
      <p:sp>
        <p:nvSpPr>
          <p:cNvPr id="4" name="Footer Placeholder 3">
            <a:extLst>
              <a:ext uri="{FF2B5EF4-FFF2-40B4-BE49-F238E27FC236}">
                <a16:creationId xmlns:a16="http://schemas.microsoft.com/office/drawing/2014/main" id="{054DBEFC-D69C-4ED7-945E-FBC579A38D66}"/>
              </a:ext>
            </a:extLst>
          </p:cNvPr>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r>
              <a:rPr lang="en-US"/>
              <a:t>ASPIRE Webinar</a:t>
            </a:r>
          </a:p>
        </p:txBody>
      </p:sp>
      <p:sp>
        <p:nvSpPr>
          <p:cNvPr id="5" name="Slide Number Placeholder 4">
            <a:extLst>
              <a:ext uri="{FF2B5EF4-FFF2-40B4-BE49-F238E27FC236}">
                <a16:creationId xmlns:a16="http://schemas.microsoft.com/office/drawing/2014/main" id="{20BB4ADD-AE37-45E2-8C82-84B29C4DFA16}"/>
              </a:ext>
            </a:extLst>
          </p:cNvPr>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9825C2E7-6FDD-41B6-B7E9-5B2F3C2C73A1}" type="slidenum">
              <a:rPr lang="en-US" smtClean="0"/>
              <a:t>‹#›</a:t>
            </a:fld>
            <a:endParaRPr lang="en-US"/>
          </a:p>
        </p:txBody>
      </p:sp>
    </p:spTree>
    <p:extLst>
      <p:ext uri="{BB962C8B-B14F-4D97-AF65-F5344CB8AC3E}">
        <p14:creationId xmlns:p14="http://schemas.microsoft.com/office/powerpoint/2010/main" val="6969533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2" tIns="46587" rIns="93172" bIns="46587" rtlCol="0"/>
          <a:lstStyle>
            <a:lvl1pPr algn="r">
              <a:defRPr sz="1200"/>
            </a:lvl1pPr>
          </a:lstStyle>
          <a:p>
            <a:r>
              <a:rPr lang="en-US"/>
              <a:t>24-Jun-2020</a:t>
            </a:r>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5"/>
            <a:ext cx="4028440" cy="351736"/>
          </a:xfrm>
          <a:prstGeom prst="rect">
            <a:avLst/>
          </a:prstGeom>
        </p:spPr>
        <p:txBody>
          <a:bodyPr vert="horz" lIns="93172" tIns="46587" rIns="93172" bIns="46587" rtlCol="0" anchor="b"/>
          <a:lstStyle>
            <a:lvl1pPr algn="l">
              <a:defRPr sz="1200"/>
            </a:lvl1pPr>
          </a:lstStyle>
          <a:p>
            <a:r>
              <a:rPr lang="en-US"/>
              <a:t>ASPIRE Webinar</a:t>
            </a:r>
          </a:p>
        </p:txBody>
      </p:sp>
      <p:sp>
        <p:nvSpPr>
          <p:cNvPr id="7" name="Slide Number Placeholder 6"/>
          <p:cNvSpPr>
            <a:spLocks noGrp="1"/>
          </p:cNvSpPr>
          <p:nvPr>
            <p:ph type="sldNum" sz="quarter" idx="5"/>
          </p:nvPr>
        </p:nvSpPr>
        <p:spPr>
          <a:xfrm>
            <a:off x="5265809" y="6658665"/>
            <a:ext cx="4028440" cy="351736"/>
          </a:xfrm>
          <a:prstGeom prst="rect">
            <a:avLst/>
          </a:prstGeom>
        </p:spPr>
        <p:txBody>
          <a:bodyPr vert="horz" lIns="93172" tIns="46587" rIns="93172" bIns="46587" rtlCol="0" anchor="b"/>
          <a:lstStyle>
            <a:lvl1pPr algn="r">
              <a:defRPr sz="1200"/>
            </a:lvl1pPr>
          </a:lstStyle>
          <a:p>
            <a:fld id="{F1A7A7EE-09CC-4FC3-B512-64DA93D85D4D}" type="slidenum">
              <a:rPr lang="en-US" smtClean="0"/>
              <a:t>‹#›</a:t>
            </a:fld>
            <a:endParaRPr lang="en-US"/>
          </a:p>
        </p:txBody>
      </p:sp>
    </p:spTree>
    <p:extLst>
      <p:ext uri="{BB962C8B-B14F-4D97-AF65-F5344CB8AC3E}">
        <p14:creationId xmlns:p14="http://schemas.microsoft.com/office/powerpoint/2010/main" val="38860573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24-Jun-2020</a:t>
            </a: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ASPIRE Webinar</a:t>
            </a: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7A7EE-09CC-4FC3-B512-64DA93D85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56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24-Jun-2020</a:t>
            </a: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ASPIRE Webinar</a:t>
            </a: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7A7EE-09CC-4FC3-B512-64DA93D85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70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864e47900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864e47900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864e47900_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864e47900_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864e47900_5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864e47900_5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52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864e47900_5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e864e47900_5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E88F0D-5B51-7545-972E-E8EAE9842D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24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24-Jun-2020</a:t>
            </a: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ASPIRE Webinar</a:t>
            </a: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7A7EE-09CC-4FC3-B512-64DA93D85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59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22-Jan-2025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275205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a:xfrm>
            <a:off x="594360" y="3002280"/>
            <a:ext cx="10895293" cy="274320"/>
          </a:xfrm>
          <a:prstGeom prst="rect">
            <a:avLst/>
          </a:prstGeom>
        </p:spPr>
        <p:txBody>
          <a:bodyPr anchor="ctr"/>
          <a:lstStyle>
            <a:lvl1pPr marL="0" indent="0">
              <a:lnSpc>
                <a:spcPct val="100000"/>
              </a:lnSpc>
              <a:buNone/>
              <a:defRPr sz="2800" b="0" baseline="0">
                <a:solidFill>
                  <a:schemeClr val="bg2"/>
                </a:solidFill>
                <a:latin typeface="Microsoft Sans Serif" panose="020B0604020202020204" pitchFamily="34" charset="0"/>
                <a:cs typeface="Microsoft Sans Serif" panose="020B0604020202020204" pitchFamily="34" charset="0"/>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Presenter, Department</a:t>
            </a:r>
          </a:p>
        </p:txBody>
      </p:sp>
      <p:sp>
        <p:nvSpPr>
          <p:cNvPr id="2" name="Title 1"/>
          <p:cNvSpPr>
            <a:spLocks noGrp="1"/>
          </p:cNvSpPr>
          <p:nvPr>
            <p:ph type="title" hasCustomPrompt="1"/>
          </p:nvPr>
        </p:nvSpPr>
        <p:spPr>
          <a:xfrm>
            <a:off x="609600" y="2311569"/>
            <a:ext cx="10896196" cy="507831"/>
          </a:xfrm>
        </p:spPr>
        <p:txBody>
          <a:bodyPr/>
          <a:lstStyle>
            <a:lvl1pPr>
              <a:lnSpc>
                <a:spcPct val="100000"/>
              </a:lnSpc>
              <a:defRPr sz="4800" baseline="0">
                <a:solidFill>
                  <a:schemeClr val="bg2"/>
                </a:solidFill>
                <a:latin typeface="YaleNew" panose="02000602050000020003" pitchFamily="2" charset="77"/>
                <a:cs typeface="Microsoft Sans Serif"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F639F0F7-B6A2-134A-84D6-28C74C31FFAE}"/>
              </a:ext>
            </a:extLst>
          </p:cNvPr>
          <p:cNvSpPr>
            <a:spLocks noGrp="1"/>
          </p:cNvSpPr>
          <p:nvPr>
            <p:ph type="body" sz="quarter" idx="16" hasCustomPrompt="1"/>
          </p:nvPr>
        </p:nvSpPr>
        <p:spPr>
          <a:xfrm>
            <a:off x="603504" y="3459480"/>
            <a:ext cx="10895293" cy="274320"/>
          </a:xfrm>
          <a:prstGeom prst="rect">
            <a:avLst/>
          </a:prstGeom>
        </p:spPr>
        <p:txBody>
          <a:bodyPr anchor="ctr"/>
          <a:lstStyle>
            <a:lvl1pPr marL="0" indent="0">
              <a:lnSpc>
                <a:spcPct val="100000"/>
              </a:lnSpc>
              <a:buNone/>
              <a:defRPr sz="1600" b="0" i="0" baseline="0">
                <a:solidFill>
                  <a:schemeClr val="bg2"/>
                </a:solidFill>
                <a:latin typeface="Microsoft Sans Serif" panose="020B0604020202020204" pitchFamily="34" charset="0"/>
                <a:cs typeface="Arial"/>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Month Day, Year</a:t>
            </a:r>
          </a:p>
        </p:txBody>
      </p:sp>
      <p:pic>
        <p:nvPicPr>
          <p:cNvPr id="6" name="Picture 5">
            <a:extLst>
              <a:ext uri="{FF2B5EF4-FFF2-40B4-BE49-F238E27FC236}">
                <a16:creationId xmlns:a16="http://schemas.microsoft.com/office/drawing/2014/main" id="{09AB1481-E1B5-7642-B608-A776DE1A417C}"/>
              </a:ext>
            </a:extLst>
          </p:cNvPr>
          <p:cNvPicPr>
            <a:picLocks noChangeAspect="1"/>
          </p:cNvPicPr>
          <p:nvPr userDrawn="1"/>
        </p:nvPicPr>
        <p:blipFill>
          <a:blip r:embed="rId2"/>
          <a:stretch>
            <a:fillRect/>
          </a:stretch>
        </p:blipFill>
        <p:spPr>
          <a:xfrm>
            <a:off x="598588" y="5740270"/>
            <a:ext cx="5539154" cy="411480"/>
          </a:xfrm>
          <a:prstGeom prst="rect">
            <a:avLst/>
          </a:prstGeom>
        </p:spPr>
      </p:pic>
    </p:spTree>
    <p:extLst>
      <p:ext uri="{BB962C8B-B14F-4D97-AF65-F5344CB8AC3E}">
        <p14:creationId xmlns:p14="http://schemas.microsoft.com/office/powerpoint/2010/main" val="28814732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FBAE40"/>
          </p15:clr>
        </p15:guide>
        <p15:guide id="2"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half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D524A9E-B306-5E46-98CD-D906F89F0106}"/>
              </a:ext>
            </a:extLst>
          </p:cNvPr>
          <p:cNvSpPr>
            <a:spLocks noGrp="1"/>
          </p:cNvSpPr>
          <p:nvPr>
            <p:ph type="pic" sz="quarter" idx="16"/>
          </p:nvPr>
        </p:nvSpPr>
        <p:spPr>
          <a:xfrm>
            <a:off x="0" y="1"/>
            <a:ext cx="12192000" cy="3509041"/>
          </a:xfrm>
        </p:spPr>
        <p:txBody>
          <a:bodyPr/>
          <a:lstStyle/>
          <a:p>
            <a:r>
              <a:rPr lang="en-US"/>
              <a:t>Click icon to add picture</a:t>
            </a:r>
          </a:p>
        </p:txBody>
      </p:sp>
      <p:sp>
        <p:nvSpPr>
          <p:cNvPr id="6" name="Rectangle 5">
            <a:extLst>
              <a:ext uri="{FF2B5EF4-FFF2-40B4-BE49-F238E27FC236}">
                <a16:creationId xmlns:a16="http://schemas.microsoft.com/office/drawing/2014/main" id="{B42F87A6-A280-FA4B-9E06-EA5E8C554BB0}"/>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pic>
        <p:nvPicPr>
          <p:cNvPr id="14" name="Picture 13" descr="A picture containing clipart&#10;&#10;Description automatically generated">
            <a:extLst>
              <a:ext uri="{FF2B5EF4-FFF2-40B4-BE49-F238E27FC236}">
                <a16:creationId xmlns:a16="http://schemas.microsoft.com/office/drawing/2014/main" id="{AB4E21DD-A4D7-4643-80F7-739851F26C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3400" y="5772224"/>
            <a:ext cx="5486400" cy="399976"/>
          </a:xfrm>
          <a:prstGeom prst="rect">
            <a:avLst/>
          </a:prstGeom>
        </p:spPr>
      </p:pic>
      <p:sp>
        <p:nvSpPr>
          <p:cNvPr id="15" name="Text Placeholder 9">
            <a:extLst>
              <a:ext uri="{FF2B5EF4-FFF2-40B4-BE49-F238E27FC236}">
                <a16:creationId xmlns:a16="http://schemas.microsoft.com/office/drawing/2014/main" id="{63C30ADB-0272-764D-8129-4CD4C33A46DE}"/>
              </a:ext>
            </a:extLst>
          </p:cNvPr>
          <p:cNvSpPr>
            <a:spLocks noGrp="1"/>
          </p:cNvSpPr>
          <p:nvPr>
            <p:ph type="body" sz="quarter" idx="14" hasCustomPrompt="1"/>
          </p:nvPr>
        </p:nvSpPr>
        <p:spPr>
          <a:xfrm>
            <a:off x="533400" y="4663496"/>
            <a:ext cx="10895293" cy="274320"/>
          </a:xfrm>
          <a:prstGeom prst="rect">
            <a:avLst/>
          </a:prstGeom>
        </p:spPr>
        <p:txBody>
          <a:bodyPr anchor="ctr"/>
          <a:lstStyle>
            <a:lvl1pPr marL="0" indent="0">
              <a:lnSpc>
                <a:spcPct val="100000"/>
              </a:lnSpc>
              <a:buNone/>
              <a:defRPr sz="2800" b="0" baseline="0">
                <a:solidFill>
                  <a:srgbClr val="FFFFFF"/>
                </a:solidFill>
                <a:latin typeface="Microsoft Sans Serif" panose="020B0604020202020204" pitchFamily="34" charset="0"/>
                <a:cs typeface="Microsoft Sans Serif" panose="020B0604020202020204" pitchFamily="34" charset="0"/>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Presenter, Department</a:t>
            </a:r>
          </a:p>
        </p:txBody>
      </p:sp>
      <p:sp>
        <p:nvSpPr>
          <p:cNvPr id="16" name="Title 1">
            <a:extLst>
              <a:ext uri="{FF2B5EF4-FFF2-40B4-BE49-F238E27FC236}">
                <a16:creationId xmlns:a16="http://schemas.microsoft.com/office/drawing/2014/main" id="{832B27C2-7468-CA48-BBE2-03D15C938C45}"/>
              </a:ext>
            </a:extLst>
          </p:cNvPr>
          <p:cNvSpPr>
            <a:spLocks noGrp="1"/>
          </p:cNvSpPr>
          <p:nvPr>
            <p:ph type="title" hasCustomPrompt="1"/>
          </p:nvPr>
        </p:nvSpPr>
        <p:spPr>
          <a:xfrm>
            <a:off x="533804" y="3956363"/>
            <a:ext cx="10896196" cy="507831"/>
          </a:xfrm>
        </p:spPr>
        <p:txBody>
          <a:bodyPr/>
          <a:lstStyle>
            <a:lvl1pPr>
              <a:lnSpc>
                <a:spcPct val="100000"/>
              </a:lnSpc>
              <a:defRPr sz="4800" baseline="0">
                <a:solidFill>
                  <a:schemeClr val="bg1"/>
                </a:solidFill>
                <a:latin typeface="YaleNew" panose="02000602050000020003" pitchFamily="2" charset="77"/>
                <a:cs typeface="Microsoft Sans Serif" panose="020B0604020202020204" pitchFamily="34" charset="0"/>
              </a:defRPr>
            </a:lvl1pPr>
          </a:lstStyle>
          <a:p>
            <a:r>
              <a:rPr lang="en-US" dirty="0"/>
              <a:t>Title</a:t>
            </a:r>
          </a:p>
        </p:txBody>
      </p:sp>
      <p:sp>
        <p:nvSpPr>
          <p:cNvPr id="21" name="Text Placeholder 9">
            <a:extLst>
              <a:ext uri="{FF2B5EF4-FFF2-40B4-BE49-F238E27FC236}">
                <a16:creationId xmlns:a16="http://schemas.microsoft.com/office/drawing/2014/main" id="{B695E12F-DFE3-ED48-A11A-378A21155C83}"/>
              </a:ext>
            </a:extLst>
          </p:cNvPr>
          <p:cNvSpPr>
            <a:spLocks noGrp="1"/>
          </p:cNvSpPr>
          <p:nvPr>
            <p:ph type="body" sz="quarter" idx="17" hasCustomPrompt="1"/>
          </p:nvPr>
        </p:nvSpPr>
        <p:spPr>
          <a:xfrm>
            <a:off x="533400" y="5120696"/>
            <a:ext cx="10895293" cy="274320"/>
          </a:xfrm>
          <a:prstGeom prst="rect">
            <a:avLst/>
          </a:prstGeom>
        </p:spPr>
        <p:txBody>
          <a:bodyPr anchor="ctr"/>
          <a:lstStyle>
            <a:lvl1pPr marL="0" indent="0">
              <a:lnSpc>
                <a:spcPct val="100000"/>
              </a:lnSpc>
              <a:buNone/>
              <a:defRPr sz="1600" b="0" i="0" baseline="0">
                <a:solidFill>
                  <a:srgbClr val="FFFFFF"/>
                </a:solidFill>
                <a:latin typeface="Microsoft Sans Serif" panose="020B0604020202020204" pitchFamily="34" charset="0"/>
                <a:cs typeface="Arial"/>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Month Day, Year</a:t>
            </a:r>
          </a:p>
        </p:txBody>
      </p:sp>
    </p:spTree>
    <p:extLst>
      <p:ext uri="{BB962C8B-B14F-4D97-AF65-F5344CB8AC3E}">
        <p14:creationId xmlns:p14="http://schemas.microsoft.com/office/powerpoint/2010/main" val="2633460560"/>
      </p:ext>
    </p:extLst>
  </p:cSld>
  <p:clrMapOvr>
    <a:masterClrMapping/>
  </p:clrMapOvr>
  <p:extLst>
    <p:ext uri="{DCECCB84-F9BA-43D5-87BE-67443E8EF086}">
      <p15:sldGuideLst xmlns:p15="http://schemas.microsoft.com/office/powerpoint/2012/main">
        <p15:guide id="1" orient="horz" pos="3888">
          <p15:clr>
            <a:srgbClr val="FBAE40"/>
          </p15:clr>
        </p15:guide>
        <p15:guide id="2" pos="3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Slide 1">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601580" y="1143000"/>
            <a:ext cx="10828421" cy="4876800"/>
          </a:xfrm>
        </p:spPr>
        <p:txBody>
          <a:bodyPr/>
          <a:lstStyle>
            <a:lvl1pPr marL="0" indent="0">
              <a:buFont typeface="Arial" charset="0"/>
              <a:buNone/>
              <a:defRPr>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872565009"/>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Slide 1">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601580" y="1677582"/>
            <a:ext cx="10828421" cy="4342217"/>
          </a:xfrm>
        </p:spPr>
        <p:txBody>
          <a:bodyPr/>
          <a:lstStyle>
            <a:lvl1pPr marL="0" indent="0">
              <a:buFont typeface="Arial" charset="0"/>
              <a:buNone/>
              <a:defRPr>
                <a:solidFill>
                  <a:schemeClr val="tx2"/>
                </a:solidFill>
                <a:latin typeface="Microsoft Sans Serif" panose="020B0604020202020204" pitchFamily="34" charset="0"/>
                <a:cs typeface="Microsoft Sans Serif" panose="020B0604020202020204" pitchFamily="34" charset="0"/>
              </a:defRPr>
            </a:lvl1pPr>
            <a:lvl2pPr>
              <a:defRPr>
                <a:solidFill>
                  <a:schemeClr val="tx2"/>
                </a:solidFill>
                <a:latin typeface="Microsoft Sans Serif" panose="020B0604020202020204" pitchFamily="34" charset="0"/>
                <a:cs typeface="Microsoft Sans Serif" panose="020B0604020202020204" pitchFamily="34" charset="0"/>
              </a:defRPr>
            </a:lvl2pPr>
            <a:lvl3pPr>
              <a:defRPr>
                <a:solidFill>
                  <a:schemeClr val="tx2"/>
                </a:solidFill>
                <a:latin typeface="Microsoft Sans Serif" panose="020B0604020202020204" pitchFamily="34" charset="0"/>
                <a:cs typeface="Microsoft Sans Serif" panose="020B0604020202020204" pitchFamily="34" charset="0"/>
              </a:defRPr>
            </a:lvl3pPr>
            <a:lvl4pPr>
              <a:defRPr>
                <a:solidFill>
                  <a:schemeClr val="tx2"/>
                </a:solidFill>
                <a:latin typeface="Microsoft Sans Serif" panose="020B0604020202020204" pitchFamily="34" charset="0"/>
                <a:cs typeface="Microsoft Sans Serif"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3" name="Text Placeholder 2">
            <a:extLst>
              <a:ext uri="{FF2B5EF4-FFF2-40B4-BE49-F238E27FC236}">
                <a16:creationId xmlns:a16="http://schemas.microsoft.com/office/drawing/2014/main" id="{142C0793-E1F7-4143-8EEE-B1FF00AA2353}"/>
              </a:ext>
            </a:extLst>
          </p:cNvPr>
          <p:cNvSpPr>
            <a:spLocks noGrp="1"/>
          </p:cNvSpPr>
          <p:nvPr>
            <p:ph type="body" sz="quarter" idx="11" hasCustomPrompt="1"/>
          </p:nvPr>
        </p:nvSpPr>
        <p:spPr>
          <a:xfrm>
            <a:off x="601663" y="1143000"/>
            <a:ext cx="10828337" cy="365760"/>
          </a:xfrm>
          <a:solidFill>
            <a:schemeClr val="accent3">
              <a:lumMod val="20000"/>
              <a:lumOff val="80000"/>
            </a:schemeClr>
          </a:solidFill>
        </p:spPr>
        <p:txBody>
          <a:bodyPr anchor="ctr"/>
          <a:lstStyle>
            <a:lvl1pPr>
              <a:defRPr sz="2000">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031054930"/>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Slide 1">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2" name="Rectangle 1">
            <a:extLst>
              <a:ext uri="{FF2B5EF4-FFF2-40B4-BE49-F238E27FC236}">
                <a16:creationId xmlns:a16="http://schemas.microsoft.com/office/drawing/2014/main" id="{5E7FAE46-5523-A449-BBC9-B01DE2E34319}"/>
              </a:ext>
            </a:extLst>
          </p:cNvPr>
          <p:cNvSpPr/>
          <p:nvPr userDrawn="1"/>
        </p:nvSpPr>
        <p:spPr>
          <a:xfrm>
            <a:off x="0" y="1050376"/>
            <a:ext cx="12192000" cy="1371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sp>
        <p:nvSpPr>
          <p:cNvPr id="5" name="Text Placeholder 4">
            <a:extLst>
              <a:ext uri="{FF2B5EF4-FFF2-40B4-BE49-F238E27FC236}">
                <a16:creationId xmlns:a16="http://schemas.microsoft.com/office/drawing/2014/main" id="{74660C22-5402-1741-9ACA-7B960AF53EA7}"/>
              </a:ext>
            </a:extLst>
          </p:cNvPr>
          <p:cNvSpPr>
            <a:spLocks noGrp="1"/>
          </p:cNvSpPr>
          <p:nvPr>
            <p:ph type="body" sz="quarter" idx="11"/>
          </p:nvPr>
        </p:nvSpPr>
        <p:spPr>
          <a:xfrm>
            <a:off x="601287" y="1355176"/>
            <a:ext cx="10828337" cy="762000"/>
          </a:xfrm>
        </p:spPr>
        <p:txBody>
          <a:bodyPr anchor="ctr"/>
          <a:lstStyle>
            <a:lvl1pPr>
              <a:defRPr sz="2400">
                <a:solidFill>
                  <a:schemeClr val="tx2"/>
                </a:solidFill>
              </a:defRPr>
            </a:lvl1pPr>
          </a:lstStyle>
          <a:p>
            <a:pPr lvl="0"/>
            <a:r>
              <a:rPr lang="en-US" dirty="0"/>
              <a:t>Edit Master text styles</a:t>
            </a:r>
          </a:p>
        </p:txBody>
      </p:sp>
      <p:sp>
        <p:nvSpPr>
          <p:cNvPr id="8" name="Content Placeholder 7">
            <a:extLst>
              <a:ext uri="{FF2B5EF4-FFF2-40B4-BE49-F238E27FC236}">
                <a16:creationId xmlns:a16="http://schemas.microsoft.com/office/drawing/2014/main" id="{6A3A0CFA-19B1-E741-9C2C-F4F262C3C6A2}"/>
              </a:ext>
            </a:extLst>
          </p:cNvPr>
          <p:cNvSpPr>
            <a:spLocks noGrp="1"/>
          </p:cNvSpPr>
          <p:nvPr>
            <p:ph sz="quarter" idx="12"/>
          </p:nvPr>
        </p:nvSpPr>
        <p:spPr>
          <a:xfrm>
            <a:off x="601287" y="2599287"/>
            <a:ext cx="10828337" cy="36734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629588"/>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7741FB7F-4339-CE40-88F6-F6B2A9B73936}"/>
              </a:ext>
            </a:extLst>
          </p:cNvPr>
          <p:cNvSpPr>
            <a:spLocks noGrp="1"/>
          </p:cNvSpPr>
          <p:nvPr>
            <p:ph type="sldNum" sz="quarter" idx="15"/>
          </p:nvPr>
        </p:nvSpPr>
        <p:spPr/>
        <p:txBody>
          <a:bodyPr/>
          <a:lstStyle>
            <a:lvl1pPr>
              <a:defRPr/>
            </a:lvl1pPr>
          </a:lstStyle>
          <a:p>
            <a:pPr>
              <a:defRPr/>
            </a:pPr>
            <a:fld id="{59D14E7F-45AD-DE46-9B52-3C1C3176B3A7}" type="slidenum">
              <a:rPr lang="en-US"/>
              <a:pPr>
                <a:defRPr/>
              </a:pPr>
              <a:t>‹#›</a:t>
            </a:fld>
            <a:endParaRPr lang="en-US" dirty="0"/>
          </a:p>
        </p:txBody>
      </p:sp>
      <p:pic>
        <p:nvPicPr>
          <p:cNvPr id="5" name="Picture 4">
            <a:extLst>
              <a:ext uri="{FF2B5EF4-FFF2-40B4-BE49-F238E27FC236}">
                <a16:creationId xmlns:a16="http://schemas.microsoft.com/office/drawing/2014/main" id="{234612E1-61AF-F141-B4E6-86D0A4A8C078}"/>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4" name="Text Placeholder 3">
            <a:extLst>
              <a:ext uri="{FF2B5EF4-FFF2-40B4-BE49-F238E27FC236}">
                <a16:creationId xmlns:a16="http://schemas.microsoft.com/office/drawing/2014/main" id="{AACC622F-487B-E241-B84C-53A83BDC9440}"/>
              </a:ext>
            </a:extLst>
          </p:cNvPr>
          <p:cNvSpPr>
            <a:spLocks noGrp="1"/>
          </p:cNvSpPr>
          <p:nvPr>
            <p:ph type="body" sz="quarter" idx="16" hasCustomPrompt="1"/>
          </p:nvPr>
        </p:nvSpPr>
        <p:spPr>
          <a:xfrm>
            <a:off x="381000" y="2324100"/>
            <a:ext cx="11430000" cy="2209800"/>
          </a:xfrm>
        </p:spPr>
        <p:txBody>
          <a:bodyPr anchor="ctr"/>
          <a:lstStyle>
            <a:lvl1pPr>
              <a:defRPr sz="8000">
                <a:latin typeface="YaleNew" panose="02000602050000020003" pitchFamily="2" charset="77"/>
              </a:defRPr>
            </a:lvl1pPr>
          </a:lstStyle>
          <a:p>
            <a:pPr lvl="0"/>
            <a:r>
              <a:rPr lang="en-US" dirty="0"/>
              <a:t>Divider Slide</a:t>
            </a:r>
          </a:p>
        </p:txBody>
      </p:sp>
    </p:spTree>
    <p:extLst>
      <p:ext uri="{BB962C8B-B14F-4D97-AF65-F5344CB8AC3E}">
        <p14:creationId xmlns:p14="http://schemas.microsoft.com/office/powerpoint/2010/main" val="363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Slide 1">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7" name="Picture 6">
            <a:extLst>
              <a:ext uri="{FF2B5EF4-FFF2-40B4-BE49-F238E27FC236}">
                <a16:creationId xmlns:a16="http://schemas.microsoft.com/office/drawing/2014/main" id="{42803B98-4473-4845-B33B-93D1EB0BF5E1}"/>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3" name="Text Placeholder 2">
            <a:extLst>
              <a:ext uri="{FF2B5EF4-FFF2-40B4-BE49-F238E27FC236}">
                <a16:creationId xmlns:a16="http://schemas.microsoft.com/office/drawing/2014/main" id="{142C0793-E1F7-4143-8EEE-B1FF00AA2353}"/>
              </a:ext>
            </a:extLst>
          </p:cNvPr>
          <p:cNvSpPr>
            <a:spLocks noGrp="1"/>
          </p:cNvSpPr>
          <p:nvPr>
            <p:ph type="body" sz="quarter" idx="11" hasCustomPrompt="1"/>
          </p:nvPr>
        </p:nvSpPr>
        <p:spPr>
          <a:xfrm>
            <a:off x="601663" y="1143000"/>
            <a:ext cx="10828337" cy="365760"/>
          </a:xfrm>
          <a:solidFill>
            <a:schemeClr val="accent3">
              <a:lumMod val="20000"/>
              <a:lumOff val="80000"/>
            </a:schemeClr>
          </a:solidFill>
        </p:spPr>
        <p:txBody>
          <a:bodyPr anchor="ctr"/>
          <a:lstStyle>
            <a:lvl1pPr>
              <a:defRPr sz="2000">
                <a:solidFill>
                  <a:schemeClr val="tx2"/>
                </a:solidFill>
              </a:defRPr>
            </a:lvl1pPr>
          </a:lstStyle>
          <a:p>
            <a:pPr lvl="0"/>
            <a:r>
              <a:rPr lang="en-US" dirty="0"/>
              <a:t>EDIT MASTER TEXT STYLES</a:t>
            </a:r>
          </a:p>
        </p:txBody>
      </p:sp>
      <p:sp>
        <p:nvSpPr>
          <p:cNvPr id="8" name="Content Placeholder 7">
            <a:extLst>
              <a:ext uri="{FF2B5EF4-FFF2-40B4-BE49-F238E27FC236}">
                <a16:creationId xmlns:a16="http://schemas.microsoft.com/office/drawing/2014/main" id="{C8433FC3-5296-964B-AD6E-84BADB8C2AA7}"/>
              </a:ext>
            </a:extLst>
          </p:cNvPr>
          <p:cNvSpPr>
            <a:spLocks noGrp="1"/>
          </p:cNvSpPr>
          <p:nvPr>
            <p:ph sz="quarter" idx="13"/>
          </p:nvPr>
        </p:nvSpPr>
        <p:spPr>
          <a:xfrm>
            <a:off x="6096000" y="1676400"/>
            <a:ext cx="533400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E5A66AA7-1DC7-CD42-AA8F-4303706B4626}"/>
              </a:ext>
            </a:extLst>
          </p:cNvPr>
          <p:cNvSpPr>
            <a:spLocks noGrp="1"/>
          </p:cNvSpPr>
          <p:nvPr>
            <p:ph sz="quarter" idx="14"/>
          </p:nvPr>
        </p:nvSpPr>
        <p:spPr>
          <a:xfrm>
            <a:off x="598829" y="1676400"/>
            <a:ext cx="533400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5275717"/>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with bullets">
    <p:spTree>
      <p:nvGrpSpPr>
        <p:cNvPr id="1" name=""/>
        <p:cNvGrpSpPr/>
        <p:nvPr/>
      </p:nvGrpSpPr>
      <p:grpSpPr>
        <a:xfrm>
          <a:off x="0" y="0"/>
          <a:ext cx="0" cy="0"/>
          <a:chOff x="0" y="0"/>
          <a:chExt cx="0" cy="0"/>
        </a:xfrm>
      </p:grpSpPr>
      <p:sp>
        <p:nvSpPr>
          <p:cNvPr id="14" name="Text Placeholder 1"/>
          <p:cNvSpPr>
            <a:spLocks noGrp="1"/>
          </p:cNvSpPr>
          <p:nvPr>
            <p:ph type="body" sz="quarter" idx="4294967295"/>
          </p:nvPr>
        </p:nvSpPr>
        <p:spPr>
          <a:xfrm>
            <a:off x="601580" y="1143000"/>
            <a:ext cx="10828421" cy="4800600"/>
          </a:xfrm>
        </p:spPr>
        <p:txBody>
          <a:bodyPr/>
          <a:lstStyle>
            <a:lvl1pPr marL="214313" indent="-214313">
              <a:buFont typeface="Arial" panose="020B0604020202020204" pitchFamily="34" charset="0"/>
              <a:buChar char="•"/>
              <a:defRPr i="0">
                <a:solidFill>
                  <a:schemeClr val="tx2"/>
                </a:solidFill>
                <a:latin typeface="Microsoft Sans Serif" panose="020B0604020202020204" pitchFamily="34" charset="0"/>
                <a:cs typeface="Microsoft Sans Serif" panose="020B0604020202020204" pitchFamily="34" charset="0"/>
              </a:defRPr>
            </a:lvl1pPr>
            <a:lvl2pPr>
              <a:defRPr i="0">
                <a:solidFill>
                  <a:schemeClr val="tx2"/>
                </a:solidFill>
                <a:latin typeface="Microsoft Sans Serif" panose="020B0604020202020204" pitchFamily="34" charset="0"/>
                <a:cs typeface="Microsoft Sans Serif" panose="020B0604020202020204" pitchFamily="34" charset="0"/>
              </a:defRPr>
            </a:lvl2pPr>
            <a:lvl3pPr>
              <a:defRPr i="0">
                <a:solidFill>
                  <a:schemeClr val="tx2"/>
                </a:solidFill>
                <a:latin typeface="Microsoft Sans Serif" panose="020B0604020202020204" pitchFamily="34" charset="0"/>
                <a:cs typeface="Microsoft Sans Serif" panose="020B0604020202020204" pitchFamily="34" charset="0"/>
              </a:defRPr>
            </a:lvl3pPr>
            <a:lvl4pPr>
              <a:defRPr i="0">
                <a:solidFill>
                  <a:schemeClr val="tx2"/>
                </a:solidFill>
                <a:latin typeface="Microsoft Sans Serif" panose="020B0604020202020204" pitchFamily="34" charset="0"/>
                <a:cs typeface="Microsoft Sans Serif"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itle 3"/>
          <p:cNvSpPr>
            <a:spLocks noGrp="1"/>
          </p:cNvSpPr>
          <p:nvPr>
            <p:ph type="title"/>
          </p:nvPr>
        </p:nvSpPr>
        <p:spPr>
          <a:xfrm>
            <a:off x="601581" y="466346"/>
            <a:ext cx="10828420" cy="507831"/>
          </a:xfrm>
        </p:spPr>
        <p:txBody>
          <a:bodyPr/>
          <a:lstStyle>
            <a:lvl1pPr>
              <a:defRPr sz="3600">
                <a:solidFill>
                  <a:schemeClr val="tx2"/>
                </a:solidFill>
                <a:latin typeface="YaleNew" panose="02000602050000020003" pitchFamily="2" charset="77"/>
                <a:cs typeface="Microsoft Sans Serif"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47B60CCC-B084-C348-9BCD-BBA56EC3E47E}"/>
              </a:ext>
            </a:extLst>
          </p:cNvPr>
          <p:cNvSpPr>
            <a:spLocks noGrp="1"/>
          </p:cNvSpPr>
          <p:nvPr>
            <p:ph type="sldNum" sz="quarter" idx="10"/>
          </p:nvPr>
        </p:nvSpPr>
        <p:spPr/>
        <p:txBody>
          <a:bodyPr/>
          <a:lstStyle>
            <a:lvl1pPr>
              <a:defRPr/>
            </a:lvl1pPr>
          </a:lstStyle>
          <a:p>
            <a:pPr>
              <a:defRPr/>
            </a:pPr>
            <a:fld id="{5A0BCCF5-4884-6E4B-9EA1-561DD01E3524}" type="slidenum">
              <a:rPr lang="en-US"/>
              <a:pPr>
                <a:defRPr/>
              </a:pPr>
              <a:t>‹#›</a:t>
            </a:fld>
            <a:endParaRPr lang="en-US" dirty="0"/>
          </a:p>
        </p:txBody>
      </p:sp>
      <p:pic>
        <p:nvPicPr>
          <p:cNvPr id="7" name="Picture 6">
            <a:extLst>
              <a:ext uri="{FF2B5EF4-FFF2-40B4-BE49-F238E27FC236}">
                <a16:creationId xmlns:a16="http://schemas.microsoft.com/office/drawing/2014/main" id="{D55614B9-0AF3-6C44-B9DE-33D82E751E20}"/>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407567807"/>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orange SUBTITLE">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10896196"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703387"/>
            <a:ext cx="10896600" cy="4075308"/>
          </a:xfrm>
        </p:spPr>
        <p:txBody>
          <a:bodyPr/>
          <a:lstStyle>
            <a:lvl1pPr marL="0" indent="0">
              <a:buNone/>
              <a:defRPr>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pic>
        <p:nvPicPr>
          <p:cNvPr id="8" name="Picture 7">
            <a:extLst>
              <a:ext uri="{FF2B5EF4-FFF2-40B4-BE49-F238E27FC236}">
                <a16:creationId xmlns:a16="http://schemas.microsoft.com/office/drawing/2014/main" id="{2A919CF1-2C68-2742-9BFE-3F6D9C4004DE}"/>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337981934"/>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with blue SUBTITLE and Bullets">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10896196"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hasCustomPrompt="1"/>
          </p:nvPr>
        </p:nvSpPr>
        <p:spPr>
          <a:xfrm>
            <a:off x="620184" y="1703387"/>
            <a:ext cx="10896600" cy="4075308"/>
          </a:xfrm>
        </p:spPr>
        <p:txBody>
          <a:bodyPr/>
          <a:lstStyle>
            <a:lvl1pPr marL="342900" indent="-342900">
              <a:buFont typeface="Arial" panose="020B0604020202020204" pitchFamily="34" charset="0"/>
              <a:buChar char="•"/>
              <a:defRPr b="0" i="0">
                <a:solidFill>
                  <a:schemeClr val="tx2"/>
                </a:solidFill>
                <a:latin typeface="Microsoft Sans Serif" panose="020B0604020202020204" pitchFamily="34" charset="0"/>
                <a:cs typeface="Microsoft Sans Serif" panose="020B0604020202020204" pitchFamily="34" charset="0"/>
              </a:defRPr>
            </a:lvl1pPr>
            <a:lvl2pPr marL="628650" indent="-285750">
              <a:buFont typeface="Arial" panose="020B0604020202020204" pitchFamily="34" charset="0"/>
              <a:buChar char="•"/>
              <a:defRPr>
                <a:solidFill>
                  <a:schemeClr val="tx2"/>
                </a:solidFill>
                <a:latin typeface="Microsoft Sans Serif" panose="020B0604020202020204" pitchFamily="34" charset="0"/>
                <a:cs typeface="Microsoft Sans Serif" panose="020B0604020202020204" pitchFamily="34" charset="0"/>
              </a:defRPr>
            </a:lvl2pPr>
            <a:lvl3pPr>
              <a:defRPr>
                <a:solidFill>
                  <a:schemeClr val="tx2"/>
                </a:solidFill>
                <a:latin typeface="Microsoft Sans Serif" panose="020B0604020202020204" pitchFamily="34" charset="0"/>
                <a:cs typeface="Microsoft Sans Serif" panose="020B0604020202020204" pitchFamily="34" charset="0"/>
              </a:defRPr>
            </a:lvl3pPr>
            <a:lvl4pPr>
              <a:defRPr>
                <a:solidFill>
                  <a:schemeClr val="tx2"/>
                </a:solidFill>
                <a:latin typeface="Microsoft Sans Serif" panose="020B0604020202020204" pitchFamily="34" charset="0"/>
                <a:cs typeface="Microsoft Sans Serif" panose="020B0604020202020204" pitchFamily="34" charset="0"/>
              </a:defRPr>
            </a:lvl4pPr>
            <a:lvl5pPr>
              <a:defRPr/>
            </a:lvl5pPr>
          </a:lstStyle>
          <a:p>
            <a:pPr lvl="0"/>
            <a:r>
              <a:rPr lang="en-US" altLang="en-US" dirty="0"/>
              <a:t>Bullet</a:t>
            </a:r>
          </a:p>
          <a:p>
            <a:pPr lvl="1"/>
            <a:r>
              <a:rPr lang="en-US" altLang="en-US" dirty="0"/>
              <a:t>Sub-bullet</a:t>
            </a:r>
          </a:p>
          <a:p>
            <a:pPr lvl="2"/>
            <a:r>
              <a:rPr lang="en-US" altLang="en-US" dirty="0"/>
              <a:t>Sub-bullet</a:t>
            </a:r>
          </a:p>
          <a:p>
            <a:pPr lvl="3"/>
            <a:r>
              <a:rPr lang="en-US" altLang="en-US" dirty="0"/>
              <a:t>Sub-bullet</a:t>
            </a:r>
          </a:p>
        </p:txBody>
      </p:sp>
      <p:pic>
        <p:nvPicPr>
          <p:cNvPr id="8" name="Picture 7">
            <a:extLst>
              <a:ext uri="{FF2B5EF4-FFF2-40B4-BE49-F238E27FC236}">
                <a16:creationId xmlns:a16="http://schemas.microsoft.com/office/drawing/2014/main" id="{ABC0B471-FCF1-314A-8DFB-FC3CF43C3F42}"/>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526300971"/>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22-Jan-2025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1745665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blue SUBTITLE and Photo ">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5475613"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703387"/>
            <a:ext cx="5475816"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4" name="Picture Placeholder 3">
            <a:extLst>
              <a:ext uri="{FF2B5EF4-FFF2-40B4-BE49-F238E27FC236}">
                <a16:creationId xmlns:a16="http://schemas.microsoft.com/office/drawing/2014/main" id="{7569B0B1-812C-844D-9925-F70677E51560}"/>
              </a:ext>
            </a:extLst>
          </p:cNvPr>
          <p:cNvSpPr>
            <a:spLocks noGrp="1"/>
          </p:cNvSpPr>
          <p:nvPr>
            <p:ph type="pic" sz="quarter" idx="16"/>
          </p:nvPr>
        </p:nvSpPr>
        <p:spPr>
          <a:xfrm>
            <a:off x="6096000" y="0"/>
            <a:ext cx="6096000" cy="6858000"/>
          </a:xfrm>
        </p:spPr>
        <p:txBody>
          <a:bodyPr/>
          <a:lstStyle/>
          <a:p>
            <a:r>
              <a:rPr lang="en-US"/>
              <a:t>Click icon to add picture</a:t>
            </a:r>
            <a:endParaRPr lang="en-US" dirty="0"/>
          </a:p>
        </p:txBody>
      </p:sp>
      <p:pic>
        <p:nvPicPr>
          <p:cNvPr id="8" name="Picture 7">
            <a:extLst>
              <a:ext uri="{FF2B5EF4-FFF2-40B4-BE49-F238E27FC236}">
                <a16:creationId xmlns:a16="http://schemas.microsoft.com/office/drawing/2014/main" id="{215E4C2E-2AD7-C64E-9C07-697C8CB099C4}"/>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702823486"/>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Content- with grey block">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219200"/>
            <a:ext cx="5475816" cy="4953000"/>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6172200" y="0"/>
            <a:ext cx="6096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57451764"/>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Content- with blue block">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5475613"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703387"/>
            <a:ext cx="5475816"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61722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pic>
        <p:nvPicPr>
          <p:cNvPr id="8" name="Picture 7">
            <a:extLst>
              <a:ext uri="{FF2B5EF4-FFF2-40B4-BE49-F238E27FC236}">
                <a16:creationId xmlns:a16="http://schemas.microsoft.com/office/drawing/2014/main" id="{F8A4DD89-16C8-1E49-B2DA-227E90698D31}"/>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696795658"/>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Content- blue subtitle grey block">
    <p:spTree>
      <p:nvGrpSpPr>
        <p:cNvPr id="1" name=""/>
        <p:cNvGrpSpPr/>
        <p:nvPr/>
      </p:nvGrpSpPr>
      <p:grpSpPr>
        <a:xfrm>
          <a:off x="0" y="0"/>
          <a:ext cx="0" cy="0"/>
          <a:chOff x="0" y="0"/>
          <a:chExt cx="0" cy="0"/>
        </a:xfrm>
      </p:grpSpPr>
      <p:sp>
        <p:nvSpPr>
          <p:cNvPr id="16" name="Text Placeholder 9"/>
          <p:cNvSpPr>
            <a:spLocks noGrp="1"/>
          </p:cNvSpPr>
          <p:nvPr>
            <p:ph type="body" sz="quarter" idx="12" hasCustomPrompt="1"/>
          </p:nvPr>
        </p:nvSpPr>
        <p:spPr>
          <a:xfrm>
            <a:off x="620891" y="1143000"/>
            <a:ext cx="5475613" cy="429768"/>
          </a:xfrm>
          <a:prstGeom prst="rect">
            <a:avLst/>
          </a:prstGeom>
        </p:spPr>
        <p:txBody>
          <a:bodyPr lIns="0" tIns="0" rIns="0" bIns="0" anchor="ctr">
            <a:noAutofit/>
          </a:bodyPr>
          <a:lstStyle>
            <a:lvl1pPr marL="0" indent="0">
              <a:lnSpc>
                <a:spcPct val="100000"/>
              </a:lnSpc>
              <a:buNone/>
              <a:defRPr sz="2400" b="1">
                <a:solidFill>
                  <a:schemeClr val="accent1"/>
                </a:solidFill>
                <a:latin typeface="Microsoft Sans Serif" panose="020B0604020202020204" pitchFamily="34" charset="0"/>
                <a:cs typeface="Microsoft Sans Serif" panose="020B0604020202020204" pitchFamily="34" charset="0"/>
              </a:defRPr>
            </a:lvl1pPr>
            <a:lvl2pPr marL="457189" indent="0">
              <a:buNone/>
              <a:defRPr b="1">
                <a:latin typeface="Arial"/>
                <a:cs typeface="Arial"/>
              </a:defRPr>
            </a:lvl2pPr>
            <a:lvl3pPr marL="914377" indent="0">
              <a:buNone/>
              <a:defRPr b="1">
                <a:latin typeface="Arial"/>
                <a:cs typeface="Arial"/>
              </a:defRPr>
            </a:lvl3pPr>
            <a:lvl4pPr marL="1371566" indent="0">
              <a:buNone/>
              <a:defRPr b="1">
                <a:latin typeface="Arial"/>
                <a:cs typeface="Arial"/>
              </a:defRPr>
            </a:lvl4pPr>
            <a:lvl5pPr marL="1828754" indent="0">
              <a:buNone/>
              <a:defRPr b="1">
                <a:latin typeface="Arial"/>
                <a:cs typeface="Arial"/>
              </a:defRPr>
            </a:lvl5pPr>
          </a:lstStyle>
          <a:p>
            <a:pPr lvl="0"/>
            <a:r>
              <a:rPr lang="en-US" dirty="0"/>
              <a:t>SUBTITLE</a:t>
            </a:r>
          </a:p>
        </p:txBody>
      </p:sp>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sp>
        <p:nvSpPr>
          <p:cNvPr id="7" name="Text Placeholder 6"/>
          <p:cNvSpPr>
            <a:spLocks noGrp="1"/>
          </p:cNvSpPr>
          <p:nvPr>
            <p:ph type="body" sz="quarter" idx="15"/>
          </p:nvPr>
        </p:nvSpPr>
        <p:spPr>
          <a:xfrm>
            <a:off x="620184" y="1703387"/>
            <a:ext cx="5475816" cy="3974742"/>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2" name="Rectangle 1">
            <a:extLst>
              <a:ext uri="{FF2B5EF4-FFF2-40B4-BE49-F238E27FC236}">
                <a16:creationId xmlns:a16="http://schemas.microsoft.com/office/drawing/2014/main" id="{A39D6E8A-FD7D-B549-B36D-A28CD760A414}"/>
              </a:ext>
            </a:extLst>
          </p:cNvPr>
          <p:cNvSpPr/>
          <p:nvPr userDrawn="1"/>
        </p:nvSpPr>
        <p:spPr>
          <a:xfrm>
            <a:off x="6172200" y="0"/>
            <a:ext cx="6096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264868647"/>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Content- with blue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9D6E8A-FD7D-B549-B36D-A28CD760A414}"/>
              </a:ext>
            </a:extLst>
          </p:cNvPr>
          <p:cNvSpPr/>
          <p:nvPr userDrawn="1"/>
        </p:nvSpPr>
        <p:spPr>
          <a:xfrm>
            <a:off x="6172200" y="0"/>
            <a:ext cx="6096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sp>
        <p:nvSpPr>
          <p:cNvPr id="3" name="Title 2"/>
          <p:cNvSpPr>
            <a:spLocks noGrp="1"/>
          </p:cNvSpPr>
          <p:nvPr>
            <p:ph type="title" hasCustomPrompt="1"/>
          </p:nvPr>
        </p:nvSpPr>
        <p:spPr>
          <a:xfrm>
            <a:off x="620184" y="466725"/>
            <a:ext cx="5475816" cy="508000"/>
          </a:xfrm>
        </p:spPr>
        <p:txBody>
          <a:bodyPr/>
          <a:lstStyle>
            <a:lvl1pPr>
              <a:defRPr>
                <a:solidFill>
                  <a:schemeClr val="tx2"/>
                </a:solidFill>
              </a:defRPr>
            </a:lvl1pPr>
          </a:lstStyle>
          <a:p>
            <a:r>
              <a:rPr lang="en-US" dirty="0"/>
              <a:t>Title</a:t>
            </a:r>
          </a:p>
        </p:txBody>
      </p:sp>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pic>
        <p:nvPicPr>
          <p:cNvPr id="8" name="Picture 7">
            <a:extLst>
              <a:ext uri="{FF2B5EF4-FFF2-40B4-BE49-F238E27FC236}">
                <a16:creationId xmlns:a16="http://schemas.microsoft.com/office/drawing/2014/main" id="{A4A823BE-1FEC-6F46-8534-3C85C97C01DE}"/>
              </a:ext>
            </a:extLst>
          </p:cNvPr>
          <p:cNvPicPr>
            <a:picLocks noChangeAspect="1"/>
          </p:cNvPicPr>
          <p:nvPr userDrawn="1"/>
        </p:nvPicPr>
        <p:blipFill>
          <a:blip r:embed="rId2"/>
          <a:stretch>
            <a:fillRect/>
          </a:stretch>
        </p:blipFill>
        <p:spPr>
          <a:xfrm>
            <a:off x="601287" y="6407151"/>
            <a:ext cx="2551176" cy="189511"/>
          </a:xfrm>
          <a:prstGeom prst="rect">
            <a:avLst/>
          </a:prstGeom>
        </p:spPr>
      </p:pic>
      <p:sp>
        <p:nvSpPr>
          <p:cNvPr id="7" name="Text Placeholder 6"/>
          <p:cNvSpPr>
            <a:spLocks noGrp="1"/>
          </p:cNvSpPr>
          <p:nvPr>
            <p:ph type="body" sz="quarter" idx="15"/>
          </p:nvPr>
        </p:nvSpPr>
        <p:spPr>
          <a:xfrm>
            <a:off x="6482292" y="974725"/>
            <a:ext cx="5475816" cy="5349874"/>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5" name="Chart Placeholder 4">
            <a:extLst>
              <a:ext uri="{FF2B5EF4-FFF2-40B4-BE49-F238E27FC236}">
                <a16:creationId xmlns:a16="http://schemas.microsoft.com/office/drawing/2014/main" id="{F894DDC1-84FF-EE40-A217-B9E305079F86}"/>
              </a:ext>
            </a:extLst>
          </p:cNvPr>
          <p:cNvSpPr>
            <a:spLocks noGrp="1"/>
          </p:cNvSpPr>
          <p:nvPr>
            <p:ph type="chart" sz="quarter" idx="16"/>
          </p:nvPr>
        </p:nvSpPr>
        <p:spPr>
          <a:xfrm>
            <a:off x="620713" y="974725"/>
            <a:ext cx="5475287" cy="5349875"/>
          </a:xfrm>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2204085103"/>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Content- grey block w photo holder">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32B763C4-0BDF-40C6-AFB5-EA5752AD9CA1}" type="slidenum">
              <a:rPr lang="en-US" smtClean="0"/>
              <a:pPr/>
              <a:t>‹#›</a:t>
            </a:fld>
            <a:endParaRPr lang="en-US" dirty="0"/>
          </a:p>
        </p:txBody>
      </p:sp>
      <p:pic>
        <p:nvPicPr>
          <p:cNvPr id="10" name="Picture 9" descr="A close up of a logo&#10;&#10;Description automatically generated">
            <a:extLst>
              <a:ext uri="{FF2B5EF4-FFF2-40B4-BE49-F238E27FC236}">
                <a16:creationId xmlns:a16="http://schemas.microsoft.com/office/drawing/2014/main" id="{C92B01F2-5ECA-4C44-B61B-55D5DF47EB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1" y="6356350"/>
            <a:ext cx="2553005" cy="182880"/>
          </a:xfrm>
          <a:prstGeom prst="rect">
            <a:avLst/>
          </a:prstGeom>
        </p:spPr>
      </p:pic>
      <p:sp>
        <p:nvSpPr>
          <p:cNvPr id="2" name="Rectangle 1">
            <a:extLst>
              <a:ext uri="{FF2B5EF4-FFF2-40B4-BE49-F238E27FC236}">
                <a16:creationId xmlns:a16="http://schemas.microsoft.com/office/drawing/2014/main" id="{A39D6E8A-FD7D-B549-B36D-A28CD760A414}"/>
              </a:ext>
            </a:extLst>
          </p:cNvPr>
          <p:cNvSpPr/>
          <p:nvPr userDrawn="1"/>
        </p:nvSpPr>
        <p:spPr>
          <a:xfrm>
            <a:off x="-101324" y="14177"/>
            <a:ext cx="6223905"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a:endParaRPr>
          </a:p>
        </p:txBody>
      </p:sp>
      <p:sp>
        <p:nvSpPr>
          <p:cNvPr id="7" name="Text Placeholder 6"/>
          <p:cNvSpPr>
            <a:spLocks noGrp="1"/>
          </p:cNvSpPr>
          <p:nvPr>
            <p:ph type="body" sz="quarter" idx="15"/>
          </p:nvPr>
        </p:nvSpPr>
        <p:spPr>
          <a:xfrm>
            <a:off x="620184" y="1066800"/>
            <a:ext cx="4942416" cy="4876800"/>
          </a:xfrm>
        </p:spPr>
        <p:txBody>
          <a:bodyPr/>
          <a:lstStyle>
            <a:lvl1pPr marL="0" indent="0">
              <a:buFontTx/>
              <a:buNone/>
              <a:defRPr>
                <a:solidFill>
                  <a:schemeClr val="tx2"/>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
        <p:nvSpPr>
          <p:cNvPr id="5" name="Picture Placeholder 4">
            <a:extLst>
              <a:ext uri="{FF2B5EF4-FFF2-40B4-BE49-F238E27FC236}">
                <a16:creationId xmlns:a16="http://schemas.microsoft.com/office/drawing/2014/main" id="{56C44FC9-0D96-E247-B211-F8396F8E9D63}"/>
              </a:ext>
            </a:extLst>
          </p:cNvPr>
          <p:cNvSpPr>
            <a:spLocks noGrp="1"/>
          </p:cNvSpPr>
          <p:nvPr>
            <p:ph type="pic" sz="quarter" idx="16"/>
          </p:nvPr>
        </p:nvSpPr>
        <p:spPr>
          <a:xfrm>
            <a:off x="6130895" y="0"/>
            <a:ext cx="6061105" cy="6858000"/>
          </a:xfrm>
        </p:spPr>
        <p:txBody>
          <a:bodyPr/>
          <a:lstStyle/>
          <a:p>
            <a:endParaRPr lang="en-US"/>
          </a:p>
        </p:txBody>
      </p:sp>
      <p:pic>
        <p:nvPicPr>
          <p:cNvPr id="8" name="Picture 7">
            <a:extLst>
              <a:ext uri="{FF2B5EF4-FFF2-40B4-BE49-F238E27FC236}">
                <a16:creationId xmlns:a16="http://schemas.microsoft.com/office/drawing/2014/main" id="{45087E51-EF17-4D46-BA79-FF4340AF7FBF}"/>
              </a:ext>
            </a:extLst>
          </p:cNvPr>
          <p:cNvPicPr>
            <a:picLocks noChangeAspect="1"/>
          </p:cNvPicPr>
          <p:nvPr userDrawn="1"/>
        </p:nvPicPr>
        <p:blipFill>
          <a:blip r:embed="rId3"/>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2942351776"/>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ue with photo">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5646819" cy="507831"/>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solidFill>
                  <a:schemeClr val="bg1"/>
                </a:solidFill>
              </a:defRPr>
            </a:lvl1pPr>
          </a:lstStyle>
          <a:p>
            <a:pPr>
              <a:defRPr/>
            </a:pPr>
            <a:fld id="{A48725E7-0BCD-FA4A-B64F-9E36BFFE79F3}" type="slidenum">
              <a:rPr lang="en-US" smtClean="0"/>
              <a:pPr>
                <a:defRPr/>
              </a:pPr>
              <a:t>‹#›</a:t>
            </a:fld>
            <a:endParaRPr lang="en-US" dirty="0"/>
          </a:p>
        </p:txBody>
      </p:sp>
      <p:pic>
        <p:nvPicPr>
          <p:cNvPr id="5" name="Picture 4" descr="A picture containing clipart&#10;&#10;Description automatically generated">
            <a:extLst>
              <a:ext uri="{FF2B5EF4-FFF2-40B4-BE49-F238E27FC236}">
                <a16:creationId xmlns:a16="http://schemas.microsoft.com/office/drawing/2014/main" id="{05E291B8-A057-0942-BB86-80926689AC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3504" y="6409944"/>
            <a:ext cx="2633989" cy="192024"/>
          </a:xfrm>
          <a:prstGeom prst="rect">
            <a:avLst/>
          </a:prstGeom>
        </p:spPr>
      </p:pic>
      <p:sp>
        <p:nvSpPr>
          <p:cNvPr id="3" name="Picture Placeholder 2">
            <a:extLst>
              <a:ext uri="{FF2B5EF4-FFF2-40B4-BE49-F238E27FC236}">
                <a16:creationId xmlns:a16="http://schemas.microsoft.com/office/drawing/2014/main" id="{EC5C65D9-87AD-A847-8626-7EA1F0CC8FFE}"/>
              </a:ext>
            </a:extLst>
          </p:cNvPr>
          <p:cNvSpPr>
            <a:spLocks noGrp="1"/>
          </p:cNvSpPr>
          <p:nvPr>
            <p:ph type="pic" sz="quarter" idx="11"/>
          </p:nvPr>
        </p:nvSpPr>
        <p:spPr>
          <a:xfrm>
            <a:off x="6400800" y="0"/>
            <a:ext cx="5791200" cy="6858000"/>
          </a:xfrm>
        </p:spPr>
        <p:txBody>
          <a:bodyPr/>
          <a:lstStyle/>
          <a:p>
            <a:endParaRPr lang="en-US"/>
          </a:p>
        </p:txBody>
      </p:sp>
      <p:sp>
        <p:nvSpPr>
          <p:cNvPr id="7" name="Text Placeholder 6">
            <a:extLst>
              <a:ext uri="{FF2B5EF4-FFF2-40B4-BE49-F238E27FC236}">
                <a16:creationId xmlns:a16="http://schemas.microsoft.com/office/drawing/2014/main" id="{9B18EBAF-6748-534E-B6F6-2CFDB7BFCA77}"/>
              </a:ext>
            </a:extLst>
          </p:cNvPr>
          <p:cNvSpPr>
            <a:spLocks noGrp="1"/>
          </p:cNvSpPr>
          <p:nvPr>
            <p:ph type="body" sz="quarter" idx="15"/>
          </p:nvPr>
        </p:nvSpPr>
        <p:spPr>
          <a:xfrm>
            <a:off x="620184" y="1703387"/>
            <a:ext cx="5475816" cy="3974742"/>
          </a:xfrm>
        </p:spPr>
        <p:txBody>
          <a:bodyPr/>
          <a:lstStyle>
            <a:lvl1pPr marL="0" indent="0">
              <a:buFontTx/>
              <a:buNone/>
              <a:defRPr sz="2400">
                <a:solidFill>
                  <a:schemeClr val="bg1"/>
                </a:solidFill>
                <a:latin typeface="Microsoft Sans Serif" panose="020B0604020202020204" pitchFamily="34" charset="0"/>
                <a:cs typeface="Microsoft Sans Serif" panose="020B0604020202020204" pitchFamily="34" charset="0"/>
              </a:defRPr>
            </a:lvl1pPr>
            <a:lvl2pPr marL="342900" indent="0">
              <a:buFontTx/>
              <a:buNone/>
              <a:defRPr/>
            </a:lvl2pPr>
            <a:lvl3pPr marL="685800" indent="0">
              <a:buFontTx/>
              <a:buNone/>
              <a:defRPr/>
            </a:lvl3pPr>
            <a:lvl4pPr marL="1028700" indent="0">
              <a:buFontTx/>
              <a:buNone/>
              <a:defRPr/>
            </a:lvl4pPr>
            <a:lvl5pPr>
              <a:defRPr/>
            </a:lvl5pPr>
          </a:lstStyle>
          <a:p>
            <a:pPr lvl="0"/>
            <a:r>
              <a:rPr lang="en-US" altLang="en-US" dirty="0"/>
              <a:t>Edit Master text styles</a:t>
            </a:r>
          </a:p>
        </p:txBody>
      </p:sp>
    </p:spTree>
    <p:extLst>
      <p:ext uri="{BB962C8B-B14F-4D97-AF65-F5344CB8AC3E}">
        <p14:creationId xmlns:p14="http://schemas.microsoft.com/office/powerpoint/2010/main" val="581051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shot - with blu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8BC2-EA92-8546-B889-F3A835E4AE98}"/>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76660BE-476D-F94B-A6A5-B6EF8460D075}"/>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5" name="Text Placeholder 2">
            <a:extLst>
              <a:ext uri="{FF2B5EF4-FFF2-40B4-BE49-F238E27FC236}">
                <a16:creationId xmlns:a16="http://schemas.microsoft.com/office/drawing/2014/main" id="{084D4E49-BC50-6B44-ADC4-5B983089E424}"/>
              </a:ext>
            </a:extLst>
          </p:cNvPr>
          <p:cNvSpPr>
            <a:spLocks noGrp="1"/>
          </p:cNvSpPr>
          <p:nvPr>
            <p:ph type="body" sz="half" idx="2"/>
          </p:nvPr>
        </p:nvSpPr>
        <p:spPr>
          <a:xfrm>
            <a:off x="4470401" y="1143001"/>
            <a:ext cx="7046383" cy="415721"/>
          </a:xfrm>
        </p:spPr>
        <p:txBody>
          <a:bodyPr anchor="ctr"/>
          <a:lstStyle>
            <a:lvl1pPr>
              <a:defRPr sz="2400" b="1">
                <a:solidFill>
                  <a:schemeClr val="accent1"/>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Text Placeholder 3">
            <a:extLst>
              <a:ext uri="{FF2B5EF4-FFF2-40B4-BE49-F238E27FC236}">
                <a16:creationId xmlns:a16="http://schemas.microsoft.com/office/drawing/2014/main" id="{2BF4D3B4-098D-3445-96AB-6DB6760E3036}"/>
              </a:ext>
            </a:extLst>
          </p:cNvPr>
          <p:cNvSpPr>
            <a:spLocks noGrp="1"/>
          </p:cNvSpPr>
          <p:nvPr>
            <p:ph type="body" sz="half" idx="13"/>
          </p:nvPr>
        </p:nvSpPr>
        <p:spPr>
          <a:xfrm>
            <a:off x="4470398" y="1754705"/>
            <a:ext cx="7046385" cy="4341295"/>
          </a:xfrm>
        </p:spPr>
        <p:txBody>
          <a:bodyPr/>
          <a:lstStyle>
            <a:lvl1pPr marL="0" indent="0">
              <a:buFontTx/>
              <a:buNone/>
              <a:defRPr sz="200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2" name="Picture Placeholder 11">
            <a:extLst>
              <a:ext uri="{FF2B5EF4-FFF2-40B4-BE49-F238E27FC236}">
                <a16:creationId xmlns:a16="http://schemas.microsoft.com/office/drawing/2014/main" id="{6C3F77CD-DE2C-6C46-B3BD-5480D5AA884B}"/>
              </a:ext>
            </a:extLst>
          </p:cNvPr>
          <p:cNvSpPr>
            <a:spLocks noGrp="1"/>
          </p:cNvSpPr>
          <p:nvPr>
            <p:ph type="pic" sz="quarter" idx="14" hasCustomPrompt="1"/>
          </p:nvPr>
        </p:nvSpPr>
        <p:spPr>
          <a:xfrm>
            <a:off x="620184" y="1143000"/>
            <a:ext cx="3657600" cy="4953000"/>
          </a:xfrm>
        </p:spPr>
        <p:txBody>
          <a:bodyPr/>
          <a:lstStyle/>
          <a:p>
            <a:r>
              <a:rPr lang="en-US" dirty="0"/>
              <a:t>Headshot</a:t>
            </a:r>
          </a:p>
        </p:txBody>
      </p:sp>
      <p:pic>
        <p:nvPicPr>
          <p:cNvPr id="9" name="Picture 8">
            <a:extLst>
              <a:ext uri="{FF2B5EF4-FFF2-40B4-BE49-F238E27FC236}">
                <a16:creationId xmlns:a16="http://schemas.microsoft.com/office/drawing/2014/main" id="{447186DF-F24F-D449-8B86-A8106A2B4CF9}"/>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366283415"/>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ultiple head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48BC2-EA92-8546-B889-F3A835E4AE98}"/>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376660BE-476D-F94B-A6A5-B6EF8460D075}"/>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5" name="Text Placeholder 2">
            <a:extLst>
              <a:ext uri="{FF2B5EF4-FFF2-40B4-BE49-F238E27FC236}">
                <a16:creationId xmlns:a16="http://schemas.microsoft.com/office/drawing/2014/main" id="{084D4E49-BC50-6B44-ADC4-5B983089E424}"/>
              </a:ext>
            </a:extLst>
          </p:cNvPr>
          <p:cNvSpPr>
            <a:spLocks noGrp="1"/>
          </p:cNvSpPr>
          <p:nvPr>
            <p:ph type="body" sz="half" idx="2"/>
          </p:nvPr>
        </p:nvSpPr>
        <p:spPr>
          <a:xfrm>
            <a:off x="610192" y="4038601"/>
            <a:ext cx="2448392" cy="415721"/>
          </a:xfrm>
        </p:spPr>
        <p:txBody>
          <a:bodyPr anchor="ctr"/>
          <a:lstStyle>
            <a:lvl1pPr>
              <a:defRPr sz="1400" b="1">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Text Placeholder 3">
            <a:extLst>
              <a:ext uri="{FF2B5EF4-FFF2-40B4-BE49-F238E27FC236}">
                <a16:creationId xmlns:a16="http://schemas.microsoft.com/office/drawing/2014/main" id="{2BF4D3B4-098D-3445-96AB-6DB6760E3036}"/>
              </a:ext>
            </a:extLst>
          </p:cNvPr>
          <p:cNvSpPr>
            <a:spLocks noGrp="1"/>
          </p:cNvSpPr>
          <p:nvPr>
            <p:ph type="body" sz="half" idx="13"/>
          </p:nvPr>
        </p:nvSpPr>
        <p:spPr>
          <a:xfrm>
            <a:off x="610193" y="4648202"/>
            <a:ext cx="2448393" cy="1510443"/>
          </a:xfrm>
        </p:spPr>
        <p:txBody>
          <a:bodyPr/>
          <a:lstStyle>
            <a:lvl1pPr marL="0" indent="0">
              <a:buFontTx/>
              <a:buNone/>
              <a:defRPr sz="140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2" name="Picture Placeholder 11">
            <a:extLst>
              <a:ext uri="{FF2B5EF4-FFF2-40B4-BE49-F238E27FC236}">
                <a16:creationId xmlns:a16="http://schemas.microsoft.com/office/drawing/2014/main" id="{6C3F77CD-DE2C-6C46-B3BD-5480D5AA884B}"/>
              </a:ext>
            </a:extLst>
          </p:cNvPr>
          <p:cNvSpPr>
            <a:spLocks noGrp="1"/>
          </p:cNvSpPr>
          <p:nvPr>
            <p:ph type="pic" sz="quarter" idx="14" hasCustomPrompt="1"/>
          </p:nvPr>
        </p:nvSpPr>
        <p:spPr>
          <a:xfrm>
            <a:off x="615188" y="1143000"/>
            <a:ext cx="2438400" cy="2743200"/>
          </a:xfrm>
        </p:spPr>
        <p:txBody>
          <a:bodyPr/>
          <a:lstStyle/>
          <a:p>
            <a:r>
              <a:rPr lang="en-US" dirty="0"/>
              <a:t>Headshot</a:t>
            </a:r>
          </a:p>
        </p:txBody>
      </p:sp>
      <p:sp>
        <p:nvSpPr>
          <p:cNvPr id="8" name="Picture Placeholder 11">
            <a:extLst>
              <a:ext uri="{FF2B5EF4-FFF2-40B4-BE49-F238E27FC236}">
                <a16:creationId xmlns:a16="http://schemas.microsoft.com/office/drawing/2014/main" id="{D31FE0AC-DECD-F242-BAC2-5E44BCD2B6F1}"/>
              </a:ext>
            </a:extLst>
          </p:cNvPr>
          <p:cNvSpPr>
            <a:spLocks noGrp="1"/>
          </p:cNvSpPr>
          <p:nvPr>
            <p:ph type="pic" sz="quarter" idx="15" hasCustomPrompt="1"/>
          </p:nvPr>
        </p:nvSpPr>
        <p:spPr>
          <a:xfrm>
            <a:off x="3436253" y="1143000"/>
            <a:ext cx="2438400" cy="2743200"/>
          </a:xfrm>
        </p:spPr>
        <p:txBody>
          <a:bodyPr/>
          <a:lstStyle/>
          <a:p>
            <a:r>
              <a:rPr lang="en-US" dirty="0"/>
              <a:t>Headshot</a:t>
            </a:r>
          </a:p>
        </p:txBody>
      </p:sp>
      <p:sp>
        <p:nvSpPr>
          <p:cNvPr id="9" name="Picture Placeholder 11">
            <a:extLst>
              <a:ext uri="{FF2B5EF4-FFF2-40B4-BE49-F238E27FC236}">
                <a16:creationId xmlns:a16="http://schemas.microsoft.com/office/drawing/2014/main" id="{506C69E5-0657-3C49-AF53-301A064988AF}"/>
              </a:ext>
            </a:extLst>
          </p:cNvPr>
          <p:cNvSpPr>
            <a:spLocks noGrp="1"/>
          </p:cNvSpPr>
          <p:nvPr>
            <p:ph type="pic" sz="quarter" idx="16" hasCustomPrompt="1"/>
          </p:nvPr>
        </p:nvSpPr>
        <p:spPr>
          <a:xfrm>
            <a:off x="6257318" y="1143000"/>
            <a:ext cx="2438400" cy="2743200"/>
          </a:xfrm>
        </p:spPr>
        <p:txBody>
          <a:bodyPr/>
          <a:lstStyle/>
          <a:p>
            <a:r>
              <a:rPr lang="en-US" dirty="0"/>
              <a:t>Headshot</a:t>
            </a:r>
          </a:p>
        </p:txBody>
      </p:sp>
      <p:sp>
        <p:nvSpPr>
          <p:cNvPr id="10" name="Picture Placeholder 11">
            <a:extLst>
              <a:ext uri="{FF2B5EF4-FFF2-40B4-BE49-F238E27FC236}">
                <a16:creationId xmlns:a16="http://schemas.microsoft.com/office/drawing/2014/main" id="{F4DF5B58-5903-9F46-A0D4-0371D7F1EE4B}"/>
              </a:ext>
            </a:extLst>
          </p:cNvPr>
          <p:cNvSpPr>
            <a:spLocks noGrp="1"/>
          </p:cNvSpPr>
          <p:nvPr>
            <p:ph type="pic" sz="quarter" idx="17" hasCustomPrompt="1"/>
          </p:nvPr>
        </p:nvSpPr>
        <p:spPr>
          <a:xfrm>
            <a:off x="9078384" y="1130332"/>
            <a:ext cx="2438400" cy="2743200"/>
          </a:xfrm>
        </p:spPr>
        <p:txBody>
          <a:bodyPr/>
          <a:lstStyle/>
          <a:p>
            <a:r>
              <a:rPr lang="en-US" dirty="0"/>
              <a:t>Headshot</a:t>
            </a:r>
          </a:p>
        </p:txBody>
      </p:sp>
      <p:sp>
        <p:nvSpPr>
          <p:cNvPr id="13" name="Text Placeholder 2">
            <a:extLst>
              <a:ext uri="{FF2B5EF4-FFF2-40B4-BE49-F238E27FC236}">
                <a16:creationId xmlns:a16="http://schemas.microsoft.com/office/drawing/2014/main" id="{36BDD94C-BED4-674A-8D5F-BD1A7D0E8B6C}"/>
              </a:ext>
            </a:extLst>
          </p:cNvPr>
          <p:cNvSpPr>
            <a:spLocks noGrp="1"/>
          </p:cNvSpPr>
          <p:nvPr>
            <p:ph type="body" sz="half" idx="18"/>
          </p:nvPr>
        </p:nvSpPr>
        <p:spPr>
          <a:xfrm>
            <a:off x="3451464" y="4038601"/>
            <a:ext cx="2448392" cy="415721"/>
          </a:xfrm>
        </p:spPr>
        <p:txBody>
          <a:bodyPr anchor="ctr"/>
          <a:lstStyle>
            <a:lvl1pPr>
              <a:defRPr sz="1400" b="1">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4" name="Text Placeholder 2">
            <a:extLst>
              <a:ext uri="{FF2B5EF4-FFF2-40B4-BE49-F238E27FC236}">
                <a16:creationId xmlns:a16="http://schemas.microsoft.com/office/drawing/2014/main" id="{8F79720F-6650-A046-BC48-78BC62B9FE8D}"/>
              </a:ext>
            </a:extLst>
          </p:cNvPr>
          <p:cNvSpPr>
            <a:spLocks noGrp="1"/>
          </p:cNvSpPr>
          <p:nvPr>
            <p:ph type="body" sz="half" idx="19"/>
          </p:nvPr>
        </p:nvSpPr>
        <p:spPr>
          <a:xfrm>
            <a:off x="6292736" y="4076873"/>
            <a:ext cx="2448392" cy="415721"/>
          </a:xfrm>
        </p:spPr>
        <p:txBody>
          <a:bodyPr anchor="ctr"/>
          <a:lstStyle>
            <a:lvl1pPr>
              <a:defRPr sz="140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5" name="Text Placeholder 2">
            <a:extLst>
              <a:ext uri="{FF2B5EF4-FFF2-40B4-BE49-F238E27FC236}">
                <a16:creationId xmlns:a16="http://schemas.microsoft.com/office/drawing/2014/main" id="{BF5D5785-9F6C-BD47-B38A-CAEBF32FFBBE}"/>
              </a:ext>
            </a:extLst>
          </p:cNvPr>
          <p:cNvSpPr>
            <a:spLocks noGrp="1"/>
          </p:cNvSpPr>
          <p:nvPr>
            <p:ph type="body" sz="half" idx="20"/>
          </p:nvPr>
        </p:nvSpPr>
        <p:spPr>
          <a:xfrm>
            <a:off x="9134008" y="4076873"/>
            <a:ext cx="2448392" cy="415721"/>
          </a:xfrm>
        </p:spPr>
        <p:txBody>
          <a:bodyPr anchor="ctr"/>
          <a:lstStyle>
            <a:lvl1pPr>
              <a:defRPr sz="1400" b="1">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6" name="Text Placeholder 3">
            <a:extLst>
              <a:ext uri="{FF2B5EF4-FFF2-40B4-BE49-F238E27FC236}">
                <a16:creationId xmlns:a16="http://schemas.microsoft.com/office/drawing/2014/main" id="{4AA1F096-394C-3F45-B181-631B8CDE2302}"/>
              </a:ext>
            </a:extLst>
          </p:cNvPr>
          <p:cNvSpPr>
            <a:spLocks noGrp="1"/>
          </p:cNvSpPr>
          <p:nvPr>
            <p:ph type="body" sz="half" idx="21"/>
          </p:nvPr>
        </p:nvSpPr>
        <p:spPr>
          <a:xfrm>
            <a:off x="3451464" y="4660354"/>
            <a:ext cx="2448393" cy="1510443"/>
          </a:xfrm>
        </p:spPr>
        <p:txBody>
          <a:bodyPr/>
          <a:lstStyle>
            <a:lvl1pPr marL="0" indent="0">
              <a:buFontTx/>
              <a:buNone/>
              <a:defRPr sz="140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17" name="Text Placeholder 3">
            <a:extLst>
              <a:ext uri="{FF2B5EF4-FFF2-40B4-BE49-F238E27FC236}">
                <a16:creationId xmlns:a16="http://schemas.microsoft.com/office/drawing/2014/main" id="{19332133-FF02-C04A-841F-EFE8C927EB21}"/>
              </a:ext>
            </a:extLst>
          </p:cNvPr>
          <p:cNvSpPr>
            <a:spLocks noGrp="1"/>
          </p:cNvSpPr>
          <p:nvPr>
            <p:ph type="body" sz="half" idx="22"/>
          </p:nvPr>
        </p:nvSpPr>
        <p:spPr>
          <a:xfrm>
            <a:off x="6292735" y="4664275"/>
            <a:ext cx="2448393" cy="1510443"/>
          </a:xfrm>
        </p:spPr>
        <p:txBody>
          <a:bodyPr/>
          <a:lstStyle>
            <a:lvl1pPr marL="0" indent="0">
              <a:buFontTx/>
              <a:buNone/>
              <a:defRPr sz="14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sp>
        <p:nvSpPr>
          <p:cNvPr id="18" name="Text Placeholder 3">
            <a:extLst>
              <a:ext uri="{FF2B5EF4-FFF2-40B4-BE49-F238E27FC236}">
                <a16:creationId xmlns:a16="http://schemas.microsoft.com/office/drawing/2014/main" id="{32E0B844-386A-E142-8B65-BA5E816F3195}"/>
              </a:ext>
            </a:extLst>
          </p:cNvPr>
          <p:cNvSpPr>
            <a:spLocks noGrp="1"/>
          </p:cNvSpPr>
          <p:nvPr>
            <p:ph type="body" sz="half" idx="23"/>
          </p:nvPr>
        </p:nvSpPr>
        <p:spPr>
          <a:xfrm>
            <a:off x="9134007" y="4648201"/>
            <a:ext cx="2448393" cy="1510443"/>
          </a:xfrm>
        </p:spPr>
        <p:txBody>
          <a:bodyPr/>
          <a:lstStyle>
            <a:lvl1pPr marL="0" indent="0">
              <a:buFontTx/>
              <a:buNone/>
              <a:defRPr sz="1400">
                <a:solidFill>
                  <a:schemeClr val="tx2"/>
                </a:solidFill>
                <a:latin typeface="Microsoft Sans Serif" panose="020B0604020202020204" pitchFamily="34" charset="0"/>
                <a:cs typeface="Microsoft Sans Serif" panose="020B0604020202020204" pitchFamily="34" charset="0"/>
              </a:defRPr>
            </a:lvl1pPr>
          </a:lstStyle>
          <a:p>
            <a:pPr lvl="0"/>
            <a:r>
              <a:rPr lang="en-US"/>
              <a:t>Edit Master text styles</a:t>
            </a:r>
          </a:p>
        </p:txBody>
      </p:sp>
      <p:pic>
        <p:nvPicPr>
          <p:cNvPr id="20" name="Picture 19">
            <a:extLst>
              <a:ext uri="{FF2B5EF4-FFF2-40B4-BE49-F238E27FC236}">
                <a16:creationId xmlns:a16="http://schemas.microsoft.com/office/drawing/2014/main" id="{BF0E69B4-7F84-CB44-B965-2D3477D98D9A}"/>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2459485889"/>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 no content">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10915203" cy="507831"/>
          </a:xfrm>
        </p:spPr>
        <p:txBody>
          <a:bodyPr/>
          <a:lstStyle>
            <a:lvl1pPr>
              <a:defRPr>
                <a:solidFill>
                  <a:schemeClr val="tx2"/>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lvl1pPr>
          </a:lstStyle>
          <a:p>
            <a:pPr>
              <a:defRPr/>
            </a:pPr>
            <a:fld id="{A48725E7-0BCD-FA4A-B64F-9E36BFFE79F3}" type="slidenum">
              <a:rPr lang="en-US"/>
              <a:pPr>
                <a:defRPr/>
              </a:pPr>
              <a:t>‹#›</a:t>
            </a:fld>
            <a:endParaRPr lang="en-US" dirty="0"/>
          </a:p>
        </p:txBody>
      </p:sp>
      <p:pic>
        <p:nvPicPr>
          <p:cNvPr id="5" name="Picture 4">
            <a:extLst>
              <a:ext uri="{FF2B5EF4-FFF2-40B4-BE49-F238E27FC236}">
                <a16:creationId xmlns:a16="http://schemas.microsoft.com/office/drawing/2014/main" id="{EE04982C-00DC-984F-90CC-4310F9CE0EE5}"/>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115495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22-Jan-2025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1815070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 no content">
    <p:spTree>
      <p:nvGrpSpPr>
        <p:cNvPr id="1" name=""/>
        <p:cNvGrpSpPr/>
        <p:nvPr/>
      </p:nvGrpSpPr>
      <p:grpSpPr>
        <a:xfrm>
          <a:off x="0" y="0"/>
          <a:ext cx="0" cy="0"/>
          <a:chOff x="0" y="0"/>
          <a:chExt cx="0" cy="0"/>
        </a:xfrm>
      </p:grpSpPr>
      <p:sp>
        <p:nvSpPr>
          <p:cNvPr id="16" name="Title 3"/>
          <p:cNvSpPr>
            <a:spLocks noGrp="1"/>
          </p:cNvSpPr>
          <p:nvPr>
            <p:ph type="title"/>
          </p:nvPr>
        </p:nvSpPr>
        <p:spPr>
          <a:xfrm>
            <a:off x="601581" y="466346"/>
            <a:ext cx="10915203" cy="507831"/>
          </a:xfrm>
        </p:spPr>
        <p:txBody>
          <a:bodyPr/>
          <a:lstStyle>
            <a:lvl1pPr>
              <a:defRPr>
                <a:solidFill>
                  <a:schemeClr val="bg1"/>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DD700759-2717-AD40-9814-CA77C6E9D6B1}"/>
              </a:ext>
            </a:extLst>
          </p:cNvPr>
          <p:cNvSpPr>
            <a:spLocks noGrp="1"/>
          </p:cNvSpPr>
          <p:nvPr>
            <p:ph type="sldNum" sz="quarter" idx="10"/>
          </p:nvPr>
        </p:nvSpPr>
        <p:spPr/>
        <p:txBody>
          <a:bodyPr/>
          <a:lstStyle>
            <a:lvl1pPr>
              <a:defRPr>
                <a:solidFill>
                  <a:schemeClr val="bg1"/>
                </a:solidFill>
              </a:defRPr>
            </a:lvl1pPr>
          </a:lstStyle>
          <a:p>
            <a:pPr>
              <a:defRPr/>
            </a:pPr>
            <a:fld id="{A48725E7-0BCD-FA4A-B64F-9E36BFFE79F3}" type="slidenum">
              <a:rPr lang="en-US" smtClean="0"/>
              <a:pPr>
                <a:defRPr/>
              </a:pPr>
              <a:t>‹#›</a:t>
            </a:fld>
            <a:endParaRPr lang="en-US" dirty="0"/>
          </a:p>
        </p:txBody>
      </p:sp>
      <p:pic>
        <p:nvPicPr>
          <p:cNvPr id="6" name="Picture 5" descr="A picture containing clipart&#10;&#10;Description automatically generated">
            <a:extLst>
              <a:ext uri="{FF2B5EF4-FFF2-40B4-BE49-F238E27FC236}">
                <a16:creationId xmlns:a16="http://schemas.microsoft.com/office/drawing/2014/main" id="{3A644695-A651-3A47-B162-040C7FA4F80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3504" y="6409944"/>
            <a:ext cx="2633472" cy="191986"/>
          </a:xfrm>
          <a:prstGeom prst="rect">
            <a:avLst/>
          </a:prstGeom>
        </p:spPr>
      </p:pic>
    </p:spTree>
    <p:extLst>
      <p:ext uri="{BB962C8B-B14F-4D97-AF65-F5344CB8AC3E}">
        <p14:creationId xmlns:p14="http://schemas.microsoft.com/office/powerpoint/2010/main" val="201466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7741FB7F-4339-CE40-88F6-F6B2A9B73936}"/>
              </a:ext>
            </a:extLst>
          </p:cNvPr>
          <p:cNvSpPr>
            <a:spLocks noGrp="1"/>
          </p:cNvSpPr>
          <p:nvPr>
            <p:ph type="sldNum" sz="quarter" idx="15"/>
          </p:nvPr>
        </p:nvSpPr>
        <p:spPr/>
        <p:txBody>
          <a:bodyPr/>
          <a:lstStyle>
            <a:lvl1pPr>
              <a:defRPr/>
            </a:lvl1pPr>
          </a:lstStyle>
          <a:p>
            <a:pPr>
              <a:defRPr/>
            </a:pPr>
            <a:fld id="{59D14E7F-45AD-DE46-9B52-3C1C3176B3A7}" type="slidenum">
              <a:rPr lang="en-US"/>
              <a:pPr>
                <a:defRPr/>
              </a:pPr>
              <a:t>‹#›</a:t>
            </a:fld>
            <a:endParaRPr lang="en-US" dirty="0"/>
          </a:p>
        </p:txBody>
      </p:sp>
      <p:pic>
        <p:nvPicPr>
          <p:cNvPr id="5" name="Picture 4">
            <a:extLst>
              <a:ext uri="{FF2B5EF4-FFF2-40B4-BE49-F238E27FC236}">
                <a16:creationId xmlns:a16="http://schemas.microsoft.com/office/drawing/2014/main" id="{234612E1-61AF-F141-B4E6-86D0A4A8C078}"/>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4116607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119A-19D4-5042-BD25-4B26A7DA920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1971E2-F7CE-8949-AB1E-612A229C933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12" name="Chart Placeholder 11">
            <a:extLst>
              <a:ext uri="{FF2B5EF4-FFF2-40B4-BE49-F238E27FC236}">
                <a16:creationId xmlns:a16="http://schemas.microsoft.com/office/drawing/2014/main" id="{3D392CC4-5A4E-4A4C-9411-B96922F9F67F}"/>
              </a:ext>
            </a:extLst>
          </p:cNvPr>
          <p:cNvSpPr>
            <a:spLocks noGrp="1"/>
          </p:cNvSpPr>
          <p:nvPr>
            <p:ph type="chart" sz="quarter" idx="12"/>
          </p:nvPr>
        </p:nvSpPr>
        <p:spPr>
          <a:xfrm>
            <a:off x="620184" y="1143000"/>
            <a:ext cx="10896600" cy="5105400"/>
          </a:xfrm>
        </p:spPr>
        <p:txBody>
          <a:bodyPr/>
          <a:lstStyle>
            <a:lvl1pPr>
              <a:defRPr>
                <a:solidFill>
                  <a:schemeClr val="tx2"/>
                </a:solidFill>
              </a:defRPr>
            </a:lvl1pPr>
          </a:lstStyle>
          <a:p>
            <a:r>
              <a:rPr lang="en-US" dirty="0"/>
              <a:t>Click icon to add chart</a:t>
            </a:r>
          </a:p>
        </p:txBody>
      </p:sp>
      <p:pic>
        <p:nvPicPr>
          <p:cNvPr id="7" name="Picture 6">
            <a:extLst>
              <a:ext uri="{FF2B5EF4-FFF2-40B4-BE49-F238E27FC236}">
                <a16:creationId xmlns:a16="http://schemas.microsoft.com/office/drawing/2014/main" id="{93D557D3-4999-814A-9C85-398CEFECEA63}"/>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3554052064"/>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EA19-75A2-2C4D-BE76-12341A59DE0C}"/>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0A5169B-F387-F444-BE95-7D794A0B01DF}"/>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Chart Placeholder 5">
            <a:extLst>
              <a:ext uri="{FF2B5EF4-FFF2-40B4-BE49-F238E27FC236}">
                <a16:creationId xmlns:a16="http://schemas.microsoft.com/office/drawing/2014/main" id="{0FEE9A2A-A81C-6049-8701-D21AC5179F5D}"/>
              </a:ext>
            </a:extLst>
          </p:cNvPr>
          <p:cNvSpPr>
            <a:spLocks noGrp="1"/>
          </p:cNvSpPr>
          <p:nvPr>
            <p:ph type="chart" sz="quarter" idx="12"/>
          </p:nvPr>
        </p:nvSpPr>
        <p:spPr>
          <a:xfrm>
            <a:off x="620181" y="1143000"/>
            <a:ext cx="5242560" cy="3657600"/>
          </a:xfrm>
        </p:spPr>
        <p:txBody>
          <a:bodyPr/>
          <a:lstStyle>
            <a:lvl1pPr>
              <a:defRPr>
                <a:solidFill>
                  <a:schemeClr val="tx2"/>
                </a:solidFill>
              </a:defRPr>
            </a:lvl1pPr>
          </a:lstStyle>
          <a:p>
            <a:r>
              <a:rPr lang="en-US"/>
              <a:t>Click icon to add chart</a:t>
            </a:r>
          </a:p>
        </p:txBody>
      </p:sp>
      <p:sp>
        <p:nvSpPr>
          <p:cNvPr id="8" name="Chart Placeholder 7">
            <a:extLst>
              <a:ext uri="{FF2B5EF4-FFF2-40B4-BE49-F238E27FC236}">
                <a16:creationId xmlns:a16="http://schemas.microsoft.com/office/drawing/2014/main" id="{3E789D38-FF8D-6143-941C-6805D2D33734}"/>
              </a:ext>
            </a:extLst>
          </p:cNvPr>
          <p:cNvSpPr>
            <a:spLocks noGrp="1"/>
          </p:cNvSpPr>
          <p:nvPr>
            <p:ph type="chart" sz="quarter" idx="13"/>
          </p:nvPr>
        </p:nvSpPr>
        <p:spPr>
          <a:xfrm>
            <a:off x="6274224" y="1143000"/>
            <a:ext cx="5242560" cy="3657600"/>
          </a:xfrm>
        </p:spPr>
        <p:txBody>
          <a:bodyPr/>
          <a:lstStyle>
            <a:lvl1pPr>
              <a:defRPr>
                <a:solidFill>
                  <a:schemeClr val="tx2"/>
                </a:solidFill>
              </a:defRPr>
            </a:lvl1pPr>
          </a:lstStyle>
          <a:p>
            <a:r>
              <a:rPr lang="en-US"/>
              <a:t>Click icon to add chart</a:t>
            </a:r>
          </a:p>
        </p:txBody>
      </p:sp>
      <p:sp>
        <p:nvSpPr>
          <p:cNvPr id="10" name="Text Placeholder 9">
            <a:extLst>
              <a:ext uri="{FF2B5EF4-FFF2-40B4-BE49-F238E27FC236}">
                <a16:creationId xmlns:a16="http://schemas.microsoft.com/office/drawing/2014/main" id="{82615200-71D9-7F43-AACD-7AC8EB2186F8}"/>
              </a:ext>
            </a:extLst>
          </p:cNvPr>
          <p:cNvSpPr>
            <a:spLocks noGrp="1"/>
          </p:cNvSpPr>
          <p:nvPr>
            <p:ph type="body" sz="quarter" idx="14"/>
          </p:nvPr>
        </p:nvSpPr>
        <p:spPr>
          <a:xfrm>
            <a:off x="620184" y="4953000"/>
            <a:ext cx="10896600" cy="1219200"/>
          </a:xfrm>
        </p:spPr>
        <p:txBody>
          <a:bodyPr/>
          <a:lstStyle>
            <a:lvl1pPr>
              <a:defRPr sz="2000">
                <a:solidFill>
                  <a:schemeClr val="tx2"/>
                </a:solidFill>
                <a:latin typeface="Microsoft Sans Serif" panose="020B0604020202020204" pitchFamily="34" charset="0"/>
                <a:cs typeface="Microsoft Sans Serif" panose="020B0604020202020204" pitchFamily="34" charset="0"/>
              </a:defRPr>
            </a:lvl1pPr>
            <a:lvl2pPr marL="342900" indent="0">
              <a:buNone/>
              <a:defRPr/>
            </a:lvl2pPr>
          </a:lstStyle>
          <a:p>
            <a:pPr lvl="0"/>
            <a:r>
              <a:rPr lang="en-US" dirty="0"/>
              <a:t>Edit Master text styles</a:t>
            </a:r>
          </a:p>
        </p:txBody>
      </p:sp>
      <p:pic>
        <p:nvPicPr>
          <p:cNvPr id="11" name="Picture 10">
            <a:extLst>
              <a:ext uri="{FF2B5EF4-FFF2-40B4-BE49-F238E27FC236}">
                <a16:creationId xmlns:a16="http://schemas.microsoft.com/office/drawing/2014/main" id="{61271D9E-1C8B-D141-8C20-0FFBCA37B23F}"/>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2292555942"/>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7" name="Title 1"/>
          <p:cNvSpPr>
            <a:spLocks noGrp="1"/>
          </p:cNvSpPr>
          <p:nvPr>
            <p:ph type="title"/>
          </p:nvPr>
        </p:nvSpPr>
        <p:spPr>
          <a:xfrm>
            <a:off x="609601" y="466346"/>
            <a:ext cx="10907183" cy="507831"/>
          </a:xfrm>
        </p:spPr>
        <p:txBody>
          <a:bodyPr/>
          <a:lstStyle>
            <a:lvl1pPr>
              <a:defRPr>
                <a:solidFill>
                  <a:schemeClr val="tx2"/>
                </a:solidFill>
              </a:defRPr>
            </a:lvl1pPr>
          </a:lstStyle>
          <a:p>
            <a:r>
              <a:rPr lang="en-US"/>
              <a:t>Click to edit Master title style</a:t>
            </a:r>
            <a:endParaRPr lang="en-US" dirty="0"/>
          </a:p>
        </p:txBody>
      </p:sp>
      <p:sp>
        <p:nvSpPr>
          <p:cNvPr id="8" name="Text Placeholder 4"/>
          <p:cNvSpPr>
            <a:spLocks noGrp="1"/>
          </p:cNvSpPr>
          <p:nvPr>
            <p:ph type="body" sz="quarter" idx="15"/>
          </p:nvPr>
        </p:nvSpPr>
        <p:spPr>
          <a:xfrm>
            <a:off x="610112" y="4572002"/>
            <a:ext cx="10906669" cy="1567543"/>
          </a:xfrm>
        </p:spPr>
        <p:txBody>
          <a:bodyPr/>
          <a:lstStyle>
            <a:lvl1pPr>
              <a:defRPr sz="1800" b="0" i="0">
                <a:solidFill>
                  <a:schemeClr val="tx2"/>
                </a:solidFill>
                <a:latin typeface="Microsoft Sans Serif" panose="020B0604020202020204" pitchFamily="34" charset="0"/>
                <a:cs typeface="Microsoft Sans Serif" panose="020B0604020202020204" pitchFamily="34" charset="0"/>
              </a:defRPr>
            </a:lvl1pPr>
          </a:lstStyle>
          <a:p>
            <a:pPr lvl="0"/>
            <a:r>
              <a:rPr lang="en-US" dirty="0"/>
              <a:t>Edit Master text styles</a:t>
            </a:r>
          </a:p>
        </p:txBody>
      </p:sp>
      <p:sp>
        <p:nvSpPr>
          <p:cNvPr id="6" name="Slide Number Placeholder 4">
            <a:extLst>
              <a:ext uri="{FF2B5EF4-FFF2-40B4-BE49-F238E27FC236}">
                <a16:creationId xmlns:a16="http://schemas.microsoft.com/office/drawing/2014/main" id="{378213C8-6D91-FD4B-A50E-349D42AA0222}"/>
              </a:ext>
            </a:extLst>
          </p:cNvPr>
          <p:cNvSpPr>
            <a:spLocks noGrp="1"/>
          </p:cNvSpPr>
          <p:nvPr>
            <p:ph type="sldNum" sz="quarter" idx="17"/>
          </p:nvPr>
        </p:nvSpPr>
        <p:spPr/>
        <p:txBody>
          <a:bodyPr/>
          <a:lstStyle>
            <a:lvl1pPr>
              <a:defRPr/>
            </a:lvl1pPr>
          </a:lstStyle>
          <a:p>
            <a:pPr>
              <a:defRPr/>
            </a:pPr>
            <a:fld id="{586077A5-E507-0946-B60C-D7438FBFCEB0}" type="slidenum">
              <a:rPr lang="en-US"/>
              <a:pPr>
                <a:defRPr/>
              </a:pPr>
              <a:t>‹#›</a:t>
            </a:fld>
            <a:endParaRPr lang="en-US" dirty="0"/>
          </a:p>
        </p:txBody>
      </p:sp>
      <p:sp>
        <p:nvSpPr>
          <p:cNvPr id="3" name="Table Placeholder 2">
            <a:extLst>
              <a:ext uri="{FF2B5EF4-FFF2-40B4-BE49-F238E27FC236}">
                <a16:creationId xmlns:a16="http://schemas.microsoft.com/office/drawing/2014/main" id="{6AC54179-3132-9C4B-A9F4-C91CCD1FF789}"/>
              </a:ext>
            </a:extLst>
          </p:cNvPr>
          <p:cNvSpPr>
            <a:spLocks noGrp="1"/>
          </p:cNvSpPr>
          <p:nvPr>
            <p:ph type="tbl" sz="quarter" idx="18"/>
          </p:nvPr>
        </p:nvSpPr>
        <p:spPr>
          <a:xfrm>
            <a:off x="620183" y="1143000"/>
            <a:ext cx="10896599" cy="3124200"/>
          </a:xfrm>
        </p:spPr>
        <p:txBody>
          <a:bodyPr/>
          <a:lstStyle>
            <a:lvl1pPr>
              <a:defRPr>
                <a:solidFill>
                  <a:schemeClr val="tx2"/>
                </a:solidFill>
              </a:defRPr>
            </a:lvl1pPr>
          </a:lstStyle>
          <a:p>
            <a:r>
              <a:rPr lang="en-US"/>
              <a:t>Click icon to add table</a:t>
            </a:r>
          </a:p>
        </p:txBody>
      </p:sp>
      <p:pic>
        <p:nvPicPr>
          <p:cNvPr id="10" name="Picture 9">
            <a:extLst>
              <a:ext uri="{FF2B5EF4-FFF2-40B4-BE49-F238E27FC236}">
                <a16:creationId xmlns:a16="http://schemas.microsoft.com/office/drawing/2014/main" id="{8A681F5B-11BD-4547-AF0F-907A50D15F1E}"/>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759904046"/>
      </p:ext>
    </p:extLst>
  </p:cSld>
  <p:clrMapOvr>
    <a:masterClrMapping/>
  </p:clrMapOvr>
  <p:extLst>
    <p:ext uri="{DCECCB84-F9BA-43D5-87BE-67443E8EF086}">
      <p15:sldGuideLst xmlns:p15="http://schemas.microsoft.com/office/powerpoint/2012/main">
        <p15:guide id="1" orient="horz" pos="72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5B4D-21F8-AA4B-A4AB-F901C3E2C62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1DF4140-D900-9F4C-A188-DB1561238F2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SmartArt Placeholder 5">
            <a:extLst>
              <a:ext uri="{FF2B5EF4-FFF2-40B4-BE49-F238E27FC236}">
                <a16:creationId xmlns:a16="http://schemas.microsoft.com/office/drawing/2014/main" id="{1577DB20-3A75-5540-A8B7-AC25C38E506C}"/>
              </a:ext>
            </a:extLst>
          </p:cNvPr>
          <p:cNvSpPr>
            <a:spLocks noGrp="1"/>
          </p:cNvSpPr>
          <p:nvPr>
            <p:ph type="dgm" sz="quarter" idx="12"/>
          </p:nvPr>
        </p:nvSpPr>
        <p:spPr>
          <a:xfrm>
            <a:off x="620184" y="1143000"/>
            <a:ext cx="10896600" cy="5029200"/>
          </a:xfrm>
        </p:spPr>
        <p:txBody>
          <a:bodyPr/>
          <a:lstStyle>
            <a:lvl1pPr>
              <a:defRPr>
                <a:solidFill>
                  <a:schemeClr val="tx2"/>
                </a:solidFill>
              </a:defRPr>
            </a:lvl1pPr>
          </a:lstStyle>
          <a:p>
            <a:r>
              <a:rPr lang="en-US"/>
              <a:t>Click icon to add SmartArt graphic</a:t>
            </a:r>
          </a:p>
        </p:txBody>
      </p:sp>
      <p:pic>
        <p:nvPicPr>
          <p:cNvPr id="8" name="Picture 7">
            <a:extLst>
              <a:ext uri="{FF2B5EF4-FFF2-40B4-BE49-F238E27FC236}">
                <a16:creationId xmlns:a16="http://schemas.microsoft.com/office/drawing/2014/main" id="{50414960-3A69-5C40-A39D-5A1D6D1938A6}"/>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440770488"/>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hoto with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8680FF-786A-F44A-94C3-DAF6CFD975C1}"/>
              </a:ext>
            </a:extLst>
          </p:cNvPr>
          <p:cNvSpPr/>
          <p:nvPr userDrawn="1"/>
        </p:nvSpPr>
        <p:spPr>
          <a:xfrm>
            <a:off x="0" y="0"/>
            <a:ext cx="12192000" cy="68949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YaleNew" panose="02000602050000020003" pitchFamily="2" charset="77"/>
            </a:endParaRPr>
          </a:p>
        </p:txBody>
      </p:sp>
      <p:sp>
        <p:nvSpPr>
          <p:cNvPr id="3" name="Slide Number Placeholder 2">
            <a:extLst>
              <a:ext uri="{FF2B5EF4-FFF2-40B4-BE49-F238E27FC236}">
                <a16:creationId xmlns:a16="http://schemas.microsoft.com/office/drawing/2014/main" id="{A9C2F93A-27A3-264E-8A33-BD9FC7D2BC89}"/>
              </a:ext>
            </a:extLst>
          </p:cNvPr>
          <p:cNvSpPr>
            <a:spLocks noGrp="1"/>
          </p:cNvSpPr>
          <p:nvPr>
            <p:ph type="sldNum" sz="quarter" idx="10"/>
          </p:nvPr>
        </p:nvSpPr>
        <p:spPr/>
        <p:txBody>
          <a:bodyPr/>
          <a:lstStyle/>
          <a:p>
            <a:pPr>
              <a:defRPr/>
            </a:pPr>
            <a:fld id="{6E185F3A-9EB0-004F-8466-36A321E6E181}" type="slidenum">
              <a:rPr lang="en-US" smtClean="0"/>
              <a:pPr>
                <a:defRPr/>
              </a:pPr>
              <a:t>‹#›</a:t>
            </a:fld>
            <a:endParaRPr lang="en-US" dirty="0"/>
          </a:p>
        </p:txBody>
      </p:sp>
      <p:sp>
        <p:nvSpPr>
          <p:cNvPr id="6" name="Picture Placeholder 5">
            <a:extLst>
              <a:ext uri="{FF2B5EF4-FFF2-40B4-BE49-F238E27FC236}">
                <a16:creationId xmlns:a16="http://schemas.microsoft.com/office/drawing/2014/main" id="{42DD2C47-95C8-8D49-A86D-94C1BD69DD89}"/>
              </a:ext>
            </a:extLst>
          </p:cNvPr>
          <p:cNvSpPr>
            <a:spLocks noGrp="1"/>
          </p:cNvSpPr>
          <p:nvPr>
            <p:ph type="pic" sz="quarter" idx="12"/>
          </p:nvPr>
        </p:nvSpPr>
        <p:spPr>
          <a:xfrm>
            <a:off x="6096000" y="0"/>
            <a:ext cx="6096000" cy="6858000"/>
          </a:xfrm>
        </p:spPr>
        <p:txBody>
          <a:bodyPr/>
          <a:lstStyle>
            <a:lvl1pPr>
              <a:defRPr>
                <a:solidFill>
                  <a:schemeClr val="bg1"/>
                </a:solidFill>
              </a:defRPr>
            </a:lvl1pPr>
          </a:lstStyle>
          <a:p>
            <a:r>
              <a:rPr lang="en-US" dirty="0"/>
              <a:t>Click icon to add picture</a:t>
            </a:r>
          </a:p>
        </p:txBody>
      </p:sp>
      <p:sp>
        <p:nvSpPr>
          <p:cNvPr id="9" name="Text Placeholder 8">
            <a:extLst>
              <a:ext uri="{FF2B5EF4-FFF2-40B4-BE49-F238E27FC236}">
                <a16:creationId xmlns:a16="http://schemas.microsoft.com/office/drawing/2014/main" id="{2FBD2504-2234-DB4A-9011-7F2E5781B233}"/>
              </a:ext>
            </a:extLst>
          </p:cNvPr>
          <p:cNvSpPr>
            <a:spLocks noGrp="1"/>
          </p:cNvSpPr>
          <p:nvPr>
            <p:ph type="body" sz="quarter" idx="13"/>
          </p:nvPr>
        </p:nvSpPr>
        <p:spPr>
          <a:xfrm>
            <a:off x="1377951" y="1629568"/>
            <a:ext cx="4165600" cy="3581400"/>
          </a:xfrm>
        </p:spPr>
        <p:txBody>
          <a:bodyPr/>
          <a:lstStyle>
            <a:lvl1pPr>
              <a:defRPr sz="2800" b="0" i="0">
                <a:solidFill>
                  <a:schemeClr val="bg1"/>
                </a:solidFill>
                <a:latin typeface="Times New Roman" panose="02020603050405020304" pitchFamily="18" charset="0"/>
                <a:cs typeface="Times New Roman" panose="02020603050405020304" pitchFamily="18" charset="0"/>
              </a:defRPr>
            </a:lvl1pPr>
          </a:lstStyle>
          <a:p>
            <a:pPr lvl="0"/>
            <a:r>
              <a:rPr lang="en-US" dirty="0"/>
              <a:t>Edit Master text styles</a:t>
            </a:r>
          </a:p>
        </p:txBody>
      </p:sp>
      <p:sp>
        <p:nvSpPr>
          <p:cNvPr id="10" name="TextBox 9">
            <a:extLst>
              <a:ext uri="{FF2B5EF4-FFF2-40B4-BE49-F238E27FC236}">
                <a16:creationId xmlns:a16="http://schemas.microsoft.com/office/drawing/2014/main" id="{6337A635-4865-8B4D-9E7F-F1B8102F0005}"/>
              </a:ext>
            </a:extLst>
          </p:cNvPr>
          <p:cNvSpPr txBox="1"/>
          <p:nvPr userDrawn="1"/>
        </p:nvSpPr>
        <p:spPr>
          <a:xfrm>
            <a:off x="577081" y="1295400"/>
            <a:ext cx="649537" cy="1446550"/>
          </a:xfrm>
          <a:prstGeom prst="rect">
            <a:avLst/>
          </a:prstGeom>
          <a:noFill/>
        </p:spPr>
        <p:txBody>
          <a:bodyPr wrap="none" rtlCol="0">
            <a:spAutoFit/>
          </a:bodyPr>
          <a:lstStyle/>
          <a:p>
            <a:r>
              <a:rPr lang="en-US" sz="8800" b="0" i="0" dirty="0">
                <a:solidFill>
                  <a:schemeClr val="bg1"/>
                </a:solidFill>
                <a:latin typeface="YaleNew" panose="02000602050000020003" pitchFamily="2" charset="77"/>
                <a:cs typeface="Arial" panose="020B0604020202020204" pitchFamily="34" charset="0"/>
              </a:rPr>
              <a:t>“</a:t>
            </a:r>
          </a:p>
        </p:txBody>
      </p:sp>
      <p:pic>
        <p:nvPicPr>
          <p:cNvPr id="8" name="Picture 7" descr="A picture containing clipart&#10;&#10;Description automatically generated">
            <a:extLst>
              <a:ext uri="{FF2B5EF4-FFF2-40B4-BE49-F238E27FC236}">
                <a16:creationId xmlns:a16="http://schemas.microsoft.com/office/drawing/2014/main" id="{ACEE7CCD-3052-2645-89AB-85486B4160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3504" y="6409944"/>
            <a:ext cx="2633472" cy="191986"/>
          </a:xfrm>
          <a:prstGeom prst="rect">
            <a:avLst/>
          </a:prstGeom>
        </p:spPr>
      </p:pic>
    </p:spTree>
    <p:extLst>
      <p:ext uri="{BB962C8B-B14F-4D97-AF65-F5344CB8AC3E}">
        <p14:creationId xmlns:p14="http://schemas.microsoft.com/office/powerpoint/2010/main" val="2362310186"/>
      </p:ext>
    </p:extLst>
  </p:cSld>
  <p:clrMapOvr>
    <a:masterClrMapping/>
  </p:clrMapOvr>
  <p:extLst>
    <p:ext uri="{DCECCB84-F9BA-43D5-87BE-67443E8EF086}">
      <p15:sldGuideLst xmlns:p15="http://schemas.microsoft.com/office/powerpoint/2012/main">
        <p15:guide id="1" orient="horz" pos="3888">
          <p15:clr>
            <a:srgbClr val="FBAE40"/>
          </p15:clr>
        </p15:guide>
        <p15:guide id="2" pos="20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alo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AD3980-FB4D-EC42-9801-19806E10749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solidFill>
                <a:schemeClr val="tx2"/>
              </a:solidFill>
              <a:latin typeface="Proxima Nova Regular"/>
            </a:endParaRPr>
          </a:p>
        </p:txBody>
      </p:sp>
      <p:sp>
        <p:nvSpPr>
          <p:cNvPr id="3" name="Slide Number Placeholder 2">
            <a:extLst>
              <a:ext uri="{FF2B5EF4-FFF2-40B4-BE49-F238E27FC236}">
                <a16:creationId xmlns:a16="http://schemas.microsoft.com/office/drawing/2014/main" id="{562F2F46-7980-2A4A-B53D-CF0D7E7A579D}"/>
              </a:ext>
            </a:extLst>
          </p:cNvPr>
          <p:cNvSpPr>
            <a:spLocks noGrp="1"/>
          </p:cNvSpPr>
          <p:nvPr>
            <p:ph type="sldNum" sz="quarter" idx="10"/>
          </p:nvPr>
        </p:nvSpPr>
        <p:spPr/>
        <p:txBody>
          <a:bodyPr/>
          <a:lstStyle>
            <a:lvl1pPr>
              <a:defRPr>
                <a:solidFill>
                  <a:schemeClr val="tx2"/>
                </a:solidFill>
              </a:defRPr>
            </a:lvl1pPr>
          </a:lstStyle>
          <a:p>
            <a:pPr>
              <a:defRPr/>
            </a:pPr>
            <a:fld id="{6E185F3A-9EB0-004F-8466-36A321E6E181}" type="slidenum">
              <a:rPr lang="en-US" smtClean="0"/>
              <a:pPr>
                <a:defRPr/>
              </a:pPr>
              <a:t>‹#›</a:t>
            </a:fld>
            <a:endParaRPr lang="en-US" dirty="0"/>
          </a:p>
        </p:txBody>
      </p:sp>
      <p:sp>
        <p:nvSpPr>
          <p:cNvPr id="6" name="TextBox 5">
            <a:extLst>
              <a:ext uri="{FF2B5EF4-FFF2-40B4-BE49-F238E27FC236}">
                <a16:creationId xmlns:a16="http://schemas.microsoft.com/office/drawing/2014/main" id="{A63D3B9E-2470-B649-B01F-0F1C1B86A2E0}"/>
              </a:ext>
            </a:extLst>
          </p:cNvPr>
          <p:cNvSpPr txBox="1"/>
          <p:nvPr userDrawn="1"/>
        </p:nvSpPr>
        <p:spPr>
          <a:xfrm>
            <a:off x="1176555" y="1757025"/>
            <a:ext cx="649537" cy="1446550"/>
          </a:xfrm>
          <a:prstGeom prst="rect">
            <a:avLst/>
          </a:prstGeom>
          <a:noFill/>
        </p:spPr>
        <p:txBody>
          <a:bodyPr wrap="none" rtlCol="0">
            <a:spAutoFit/>
          </a:bodyPr>
          <a:lstStyle/>
          <a:p>
            <a:r>
              <a:rPr lang="en-US" sz="8800" b="0" i="0" dirty="0">
                <a:solidFill>
                  <a:schemeClr val="tx2"/>
                </a:solidFill>
                <a:latin typeface="YaleNew" panose="02000602050000020003" pitchFamily="2" charset="77"/>
                <a:cs typeface="Arial" panose="020B0604020202020204" pitchFamily="34" charset="0"/>
              </a:rPr>
              <a:t>“</a:t>
            </a:r>
          </a:p>
        </p:txBody>
      </p:sp>
      <p:sp>
        <p:nvSpPr>
          <p:cNvPr id="8" name="Text Placeholder 7">
            <a:extLst>
              <a:ext uri="{FF2B5EF4-FFF2-40B4-BE49-F238E27FC236}">
                <a16:creationId xmlns:a16="http://schemas.microsoft.com/office/drawing/2014/main" id="{A42A0092-31A2-E943-A83A-88B613D0A601}"/>
              </a:ext>
            </a:extLst>
          </p:cNvPr>
          <p:cNvSpPr>
            <a:spLocks noGrp="1"/>
          </p:cNvSpPr>
          <p:nvPr>
            <p:ph type="body" sz="quarter" idx="12"/>
          </p:nvPr>
        </p:nvSpPr>
        <p:spPr>
          <a:xfrm>
            <a:off x="2040467" y="2133600"/>
            <a:ext cx="8830733" cy="2667000"/>
          </a:xfrm>
        </p:spPr>
        <p:txBody>
          <a:bodyPr/>
          <a:lstStyle>
            <a:lvl1pPr>
              <a:defRPr sz="2800">
                <a:solidFill>
                  <a:schemeClr val="tx2"/>
                </a:solidFill>
                <a:latin typeface="YaleNew" panose="02000602050000020003" pitchFamily="2" charset="77"/>
              </a:defRPr>
            </a:lvl1pPr>
          </a:lstStyle>
          <a:p>
            <a:pPr lvl="0"/>
            <a:r>
              <a:rPr lang="en-US" dirty="0"/>
              <a:t>Edit Master text styles</a:t>
            </a:r>
          </a:p>
        </p:txBody>
      </p:sp>
      <p:pic>
        <p:nvPicPr>
          <p:cNvPr id="7" name="Picture 6">
            <a:extLst>
              <a:ext uri="{FF2B5EF4-FFF2-40B4-BE49-F238E27FC236}">
                <a16:creationId xmlns:a16="http://schemas.microsoft.com/office/drawing/2014/main" id="{FE67C11C-5E10-4241-9A78-5A9C85629874}"/>
              </a:ext>
            </a:extLst>
          </p:cNvPr>
          <p:cNvPicPr>
            <a:picLocks noChangeAspect="1"/>
          </p:cNvPicPr>
          <p:nvPr userDrawn="1"/>
        </p:nvPicPr>
        <p:blipFill>
          <a:blip r:embed="rId2"/>
          <a:stretch>
            <a:fillRect/>
          </a:stretch>
        </p:blipFill>
        <p:spPr>
          <a:xfrm>
            <a:off x="601287" y="6407151"/>
            <a:ext cx="2551176" cy="189511"/>
          </a:xfrm>
          <a:prstGeom prst="rect">
            <a:avLst/>
          </a:prstGeom>
        </p:spPr>
      </p:pic>
    </p:spTree>
    <p:extLst>
      <p:ext uri="{BB962C8B-B14F-4D97-AF65-F5344CB8AC3E}">
        <p14:creationId xmlns:p14="http://schemas.microsoft.com/office/powerpoint/2010/main" val="2401521213"/>
      </p:ext>
    </p:extLst>
  </p:cSld>
  <p:clrMapOvr>
    <a:masterClrMapping/>
  </p:clrMapOvr>
  <p:extLst>
    <p:ext uri="{DCECCB84-F9BA-43D5-87BE-67443E8EF086}">
      <p15:sldGuideLst xmlns:p15="http://schemas.microsoft.com/office/powerpoint/2012/main">
        <p15:guide id="1" orient="horz" pos="4128">
          <p15:clr>
            <a:srgbClr val="FBAE40"/>
          </p15:clr>
        </p15:guide>
        <p15:guide id="2" pos="3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5" name="Title 1"/>
          <p:cNvSpPr>
            <a:spLocks noGrp="1"/>
          </p:cNvSpPr>
          <p:nvPr>
            <p:ph type="title"/>
          </p:nvPr>
        </p:nvSpPr>
        <p:spPr>
          <a:xfrm>
            <a:off x="609600" y="3048000"/>
            <a:ext cx="8174736" cy="704088"/>
          </a:xfrm>
        </p:spPr>
        <p:txBody>
          <a:bodyPr/>
          <a:lstStyle>
            <a:lvl1pPr>
              <a:defRPr sz="3200">
                <a:solidFill>
                  <a:schemeClr val="bg1"/>
                </a:solidFill>
              </a:defRPr>
            </a:lvl1pPr>
          </a:lstStyle>
          <a:p>
            <a:r>
              <a:rPr lang="en-US"/>
              <a:t>Click to edit Master title style</a:t>
            </a:r>
            <a:endParaRPr lang="en-US" dirty="0"/>
          </a:p>
        </p:txBody>
      </p:sp>
      <p:pic>
        <p:nvPicPr>
          <p:cNvPr id="6" name="Picture 5" descr="A picture containing clipart&#10;&#10;Description automatically generated">
            <a:extLst>
              <a:ext uri="{FF2B5EF4-FFF2-40B4-BE49-F238E27FC236}">
                <a16:creationId xmlns:a16="http://schemas.microsoft.com/office/drawing/2014/main" id="{7707A2B3-1602-394F-8744-0C019B516F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3504" y="6409944"/>
            <a:ext cx="2633472" cy="191986"/>
          </a:xfrm>
          <a:prstGeom prst="rect">
            <a:avLst/>
          </a:prstGeom>
        </p:spPr>
      </p:pic>
    </p:spTree>
    <p:extLst>
      <p:ext uri="{BB962C8B-B14F-4D97-AF65-F5344CB8AC3E}">
        <p14:creationId xmlns:p14="http://schemas.microsoft.com/office/powerpoint/2010/main" val="2474817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717560" y="152400"/>
            <a:ext cx="10847916" cy="91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717557" y="1447807"/>
            <a:ext cx="10830983" cy="4660900"/>
          </a:xfrm>
          <a:prstGeom prst="rect">
            <a:avLst/>
          </a:prstGeom>
          <a:noFill/>
          <a:ln>
            <a:noFill/>
          </a:ln>
        </p:spPr>
        <p:txBody>
          <a:bodyPr spcFirstLastPara="1" wrap="square" lIns="91425" tIns="45700" rIns="91425" bIns="45700" anchor="t" anchorCtr="0">
            <a:noAutofit/>
          </a:bodyPr>
          <a:lstStyle>
            <a:lvl1pPr marL="457178" lvl="0" indent="-342883" algn="l">
              <a:lnSpc>
                <a:spcPct val="90000"/>
              </a:lnSpc>
              <a:spcBef>
                <a:spcPts val="540"/>
              </a:spcBef>
              <a:spcAft>
                <a:spcPts val="0"/>
              </a:spcAft>
              <a:buClr>
                <a:schemeClr val="dk2"/>
              </a:buClr>
              <a:buSzPts val="1800"/>
              <a:buChar char="•"/>
              <a:defRPr/>
            </a:lvl1pPr>
            <a:lvl2pPr marL="914356" lvl="1" indent="-342883" algn="l">
              <a:lnSpc>
                <a:spcPct val="90000"/>
              </a:lnSpc>
              <a:spcBef>
                <a:spcPts val="540"/>
              </a:spcBef>
              <a:spcAft>
                <a:spcPts val="0"/>
              </a:spcAft>
              <a:buClr>
                <a:schemeClr val="dk2"/>
              </a:buClr>
              <a:buSzPts val="1800"/>
              <a:buChar char="–"/>
              <a:defRPr/>
            </a:lvl2pPr>
            <a:lvl3pPr marL="1371532" lvl="2" indent="-342883" algn="l">
              <a:lnSpc>
                <a:spcPct val="90000"/>
              </a:lnSpc>
              <a:spcBef>
                <a:spcPts val="360"/>
              </a:spcBef>
              <a:spcAft>
                <a:spcPts val="0"/>
              </a:spcAft>
              <a:buClr>
                <a:schemeClr val="dk2"/>
              </a:buClr>
              <a:buSzPts val="1800"/>
              <a:buChar char="•"/>
              <a:defRPr/>
            </a:lvl3pPr>
            <a:lvl4pPr marL="1828709" lvl="3" indent="-342883" algn="l">
              <a:lnSpc>
                <a:spcPct val="90000"/>
              </a:lnSpc>
              <a:spcBef>
                <a:spcPts val="360"/>
              </a:spcBef>
              <a:spcAft>
                <a:spcPts val="0"/>
              </a:spcAft>
              <a:buClr>
                <a:schemeClr val="dk2"/>
              </a:buClr>
              <a:buSzPts val="1800"/>
              <a:buChar char="–"/>
              <a:defRPr/>
            </a:lvl4pPr>
            <a:lvl5pPr marL="2285886" lvl="4" indent="-342883" algn="l">
              <a:lnSpc>
                <a:spcPct val="90000"/>
              </a:lnSpc>
              <a:spcBef>
                <a:spcPts val="360"/>
              </a:spcBef>
              <a:spcAft>
                <a:spcPts val="0"/>
              </a:spcAft>
              <a:buClr>
                <a:schemeClr val="dk2"/>
              </a:buClr>
              <a:buSzPts val="1800"/>
              <a:buChar char="•"/>
              <a:defRPr/>
            </a:lvl5pPr>
            <a:lvl6pPr marL="2743063" lvl="5" indent="-342883" algn="l">
              <a:lnSpc>
                <a:spcPct val="90000"/>
              </a:lnSpc>
              <a:spcBef>
                <a:spcPts val="360"/>
              </a:spcBef>
              <a:spcAft>
                <a:spcPts val="0"/>
              </a:spcAft>
              <a:buClr>
                <a:srgbClr val="555555"/>
              </a:buClr>
              <a:buSzPts val="1800"/>
              <a:buChar char="•"/>
              <a:defRPr/>
            </a:lvl6pPr>
            <a:lvl7pPr marL="3200240" lvl="6" indent="-342883" algn="l">
              <a:lnSpc>
                <a:spcPct val="90000"/>
              </a:lnSpc>
              <a:spcBef>
                <a:spcPts val="360"/>
              </a:spcBef>
              <a:spcAft>
                <a:spcPts val="0"/>
              </a:spcAft>
              <a:buClr>
                <a:srgbClr val="555555"/>
              </a:buClr>
              <a:buSzPts val="1800"/>
              <a:buChar char="•"/>
              <a:defRPr/>
            </a:lvl7pPr>
            <a:lvl8pPr marL="3657418" lvl="7" indent="-342883" algn="l">
              <a:lnSpc>
                <a:spcPct val="90000"/>
              </a:lnSpc>
              <a:spcBef>
                <a:spcPts val="360"/>
              </a:spcBef>
              <a:spcAft>
                <a:spcPts val="0"/>
              </a:spcAft>
              <a:buClr>
                <a:srgbClr val="555555"/>
              </a:buClr>
              <a:buSzPts val="1800"/>
              <a:buChar char="•"/>
              <a:defRPr/>
            </a:lvl8pPr>
            <a:lvl9pPr marL="4114594" lvl="8" indent="-342883" algn="l">
              <a:lnSpc>
                <a:spcPct val="90000"/>
              </a:lnSpc>
              <a:spcBef>
                <a:spcPts val="360"/>
              </a:spcBef>
              <a:spcAft>
                <a:spcPts val="0"/>
              </a:spcAft>
              <a:buClr>
                <a:srgbClr val="555555"/>
              </a:buClr>
              <a:buSzPts val="1800"/>
              <a:buChar char="•"/>
              <a:defRPr/>
            </a:lvl9pPr>
          </a:lstStyle>
          <a:p>
            <a:endParaRPr/>
          </a:p>
        </p:txBody>
      </p:sp>
    </p:spTree>
    <p:extLst>
      <p:ext uri="{BB962C8B-B14F-4D97-AF65-F5344CB8AC3E}">
        <p14:creationId xmlns:p14="http://schemas.microsoft.com/office/powerpoint/2010/main" val="68690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22-Jan-2025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528502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896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Regular" charset="0"/>
            </a:endParaRPr>
          </a:p>
        </p:txBody>
      </p:sp>
      <p:sp>
        <p:nvSpPr>
          <p:cNvPr id="3" name="Content Placeholder 2"/>
          <p:cNvSpPr>
            <a:spLocks noGrp="1"/>
          </p:cNvSpPr>
          <p:nvPr>
            <p:ph idx="1"/>
          </p:nvPr>
        </p:nvSpPr>
        <p:spPr>
          <a:xfrm>
            <a:off x="717551" y="152400"/>
            <a:ext cx="10830983"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803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22-Jan-2025</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1827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9679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717551" y="152400"/>
            <a:ext cx="10830983"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689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564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4" name="Rectangle 3"/>
          <p:cNvSpPr/>
          <p:nvPr userDrawn="1"/>
        </p:nvSpPr>
        <p:spPr>
          <a:xfrm>
            <a:off x="0" y="-76200"/>
            <a:ext cx="12192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Helvetica Regular" charset="0"/>
            </a:endParaRPr>
          </a:p>
        </p:txBody>
      </p:sp>
      <p:sp>
        <p:nvSpPr>
          <p:cNvPr id="3" name="Content Placeholder 2"/>
          <p:cNvSpPr>
            <a:spLocks noGrp="1"/>
          </p:cNvSpPr>
          <p:nvPr>
            <p:ph idx="1"/>
          </p:nvPr>
        </p:nvSpPr>
        <p:spPr>
          <a:xfrm>
            <a:off x="717551" y="152400"/>
            <a:ext cx="10830983" cy="595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7628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22-Jan-2025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4161061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22-Jan-2025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4057290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22-Jan-2025</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360639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22-Jan-2025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3091236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22-Jan-2025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1803585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22-Jan-2025</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2945157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22-Jan-2025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1339509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22-Jan-2025</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D7FB8B-41BE-4FD0-9A2B-A922356976AA}" type="slidenum">
              <a:rPr lang="en-US" smtClean="0"/>
              <a:pPr/>
              <a:t>‹#›</a:t>
            </a:fld>
            <a:endParaRPr lang="en-US" dirty="0"/>
          </a:p>
        </p:txBody>
      </p:sp>
    </p:spTree>
    <p:extLst>
      <p:ext uri="{BB962C8B-B14F-4D97-AF65-F5344CB8AC3E}">
        <p14:creationId xmlns:p14="http://schemas.microsoft.com/office/powerpoint/2010/main" val="2657792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22-Jan-2025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971262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293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22-Jan-2025</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190324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22-Jan-2025</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D7FB8B-41BE-4FD0-9A2B-A922356976AA}" type="slidenum">
              <a:rPr lang="en-US" smtClean="0"/>
              <a:pPr/>
              <a:t>‹#›</a:t>
            </a:fld>
            <a:endParaRPr lang="en-US" dirty="0"/>
          </a:p>
        </p:txBody>
      </p:sp>
    </p:spTree>
    <p:extLst>
      <p:ext uri="{BB962C8B-B14F-4D97-AF65-F5344CB8AC3E}">
        <p14:creationId xmlns:p14="http://schemas.microsoft.com/office/powerpoint/2010/main" val="179225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22-Jan-2025</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D7FB8B-41BE-4FD0-9A2B-A922356976AA}" type="slidenum">
              <a:rPr lang="en-US" smtClean="0"/>
              <a:t>‹#›</a:t>
            </a:fld>
            <a:endParaRPr lang="en-US"/>
          </a:p>
        </p:txBody>
      </p:sp>
    </p:spTree>
    <p:extLst>
      <p:ext uri="{BB962C8B-B14F-4D97-AF65-F5344CB8AC3E}">
        <p14:creationId xmlns:p14="http://schemas.microsoft.com/office/powerpoint/2010/main" val="184274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Text Placeholder 9"/>
          <p:cNvSpPr>
            <a:spLocks noGrp="1"/>
          </p:cNvSpPr>
          <p:nvPr>
            <p:ph type="body" sz="quarter" idx="14" hasCustomPrompt="1"/>
          </p:nvPr>
        </p:nvSpPr>
        <p:spPr>
          <a:xfrm>
            <a:off x="594360" y="3002280"/>
            <a:ext cx="10895293" cy="274320"/>
          </a:xfrm>
          <a:prstGeom prst="rect">
            <a:avLst/>
          </a:prstGeom>
          <a:noFill/>
        </p:spPr>
        <p:txBody>
          <a:bodyPr anchor="ctr"/>
          <a:lstStyle>
            <a:lvl1pPr marL="0" indent="0">
              <a:lnSpc>
                <a:spcPct val="100000"/>
              </a:lnSpc>
              <a:buNone/>
              <a:defRPr sz="2800" b="0" baseline="0">
                <a:solidFill>
                  <a:schemeClr val="tx1"/>
                </a:solidFill>
                <a:latin typeface="Microsoft Sans Serif" panose="020B0604020202020204" pitchFamily="34" charset="0"/>
                <a:cs typeface="Microsoft Sans Serif" panose="020B0604020202020204" pitchFamily="34" charset="0"/>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Presenter, Department</a:t>
            </a:r>
          </a:p>
        </p:txBody>
      </p:sp>
      <p:sp>
        <p:nvSpPr>
          <p:cNvPr id="2" name="Title 1"/>
          <p:cNvSpPr>
            <a:spLocks noGrp="1"/>
          </p:cNvSpPr>
          <p:nvPr>
            <p:ph type="title" hasCustomPrompt="1"/>
          </p:nvPr>
        </p:nvSpPr>
        <p:spPr>
          <a:xfrm>
            <a:off x="609600" y="2311569"/>
            <a:ext cx="10896196" cy="507831"/>
          </a:xfrm>
          <a:noFill/>
        </p:spPr>
        <p:txBody>
          <a:bodyPr/>
          <a:lstStyle>
            <a:lvl1pPr>
              <a:lnSpc>
                <a:spcPct val="100000"/>
              </a:lnSpc>
              <a:defRPr sz="4800" baseline="0">
                <a:solidFill>
                  <a:schemeClr val="tx1"/>
                </a:solidFill>
                <a:latin typeface="YaleNew" panose="02000602050000020003" pitchFamily="2" charset="77"/>
                <a:cs typeface="Microsoft Sans Serif" panose="020B0604020202020204" pitchFamily="34" charset="0"/>
              </a:defRPr>
            </a:lvl1pPr>
          </a:lstStyle>
          <a:p>
            <a:r>
              <a:rPr lang="en-US" dirty="0"/>
              <a:t>Title</a:t>
            </a:r>
          </a:p>
        </p:txBody>
      </p:sp>
      <p:sp>
        <p:nvSpPr>
          <p:cNvPr id="8" name="Text Placeholder 9">
            <a:extLst>
              <a:ext uri="{FF2B5EF4-FFF2-40B4-BE49-F238E27FC236}">
                <a16:creationId xmlns:a16="http://schemas.microsoft.com/office/drawing/2014/main" id="{F639F0F7-B6A2-134A-84D6-28C74C31FFAE}"/>
              </a:ext>
            </a:extLst>
          </p:cNvPr>
          <p:cNvSpPr>
            <a:spLocks noGrp="1"/>
          </p:cNvSpPr>
          <p:nvPr>
            <p:ph type="body" sz="quarter" idx="16" hasCustomPrompt="1"/>
          </p:nvPr>
        </p:nvSpPr>
        <p:spPr>
          <a:xfrm>
            <a:off x="603504" y="3459480"/>
            <a:ext cx="10895293" cy="274320"/>
          </a:xfrm>
          <a:prstGeom prst="rect">
            <a:avLst/>
          </a:prstGeom>
          <a:noFill/>
        </p:spPr>
        <p:txBody>
          <a:bodyPr anchor="ctr"/>
          <a:lstStyle>
            <a:lvl1pPr marL="0" indent="0">
              <a:lnSpc>
                <a:spcPct val="100000"/>
              </a:lnSpc>
              <a:buNone/>
              <a:defRPr sz="1600" b="0" i="0" baseline="0">
                <a:solidFill>
                  <a:schemeClr val="tx1"/>
                </a:solidFill>
                <a:latin typeface="Microsoft Sans Serif" panose="020B0604020202020204" pitchFamily="34" charset="0"/>
                <a:cs typeface="Arial"/>
              </a:defRPr>
            </a:lvl1pPr>
            <a:lvl2pPr marL="342900" indent="0">
              <a:buNone/>
              <a:defRPr b="1">
                <a:latin typeface="Arial"/>
                <a:cs typeface="Arial"/>
              </a:defRPr>
            </a:lvl2pPr>
            <a:lvl3pPr marL="685800" indent="0">
              <a:buNone/>
              <a:defRPr b="1">
                <a:latin typeface="Arial"/>
                <a:cs typeface="Arial"/>
              </a:defRPr>
            </a:lvl3pPr>
            <a:lvl4pPr marL="1028700" indent="0">
              <a:buNone/>
              <a:defRPr b="1">
                <a:latin typeface="Arial"/>
                <a:cs typeface="Arial"/>
              </a:defRPr>
            </a:lvl4pPr>
            <a:lvl5pPr marL="1371600" indent="0">
              <a:buNone/>
              <a:defRPr b="1">
                <a:latin typeface="Arial"/>
                <a:cs typeface="Arial"/>
              </a:defRPr>
            </a:lvl5pPr>
          </a:lstStyle>
          <a:p>
            <a:pPr lvl="0"/>
            <a:r>
              <a:rPr lang="en-US" dirty="0"/>
              <a:t>Month Day, Year</a:t>
            </a:r>
          </a:p>
        </p:txBody>
      </p:sp>
      <p:pic>
        <p:nvPicPr>
          <p:cNvPr id="9" name="Picture 8" descr="A picture containing clipart&#10;&#10;Description automatically generated">
            <a:extLst>
              <a:ext uri="{FF2B5EF4-FFF2-40B4-BE49-F238E27FC236}">
                <a16:creationId xmlns:a16="http://schemas.microsoft.com/office/drawing/2014/main" id="{F0AAB75F-C12E-EF48-991F-89CE62CA31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3400" y="5772224"/>
            <a:ext cx="5486400" cy="399976"/>
          </a:xfrm>
          <a:prstGeom prst="rect">
            <a:avLst/>
          </a:prstGeom>
        </p:spPr>
      </p:pic>
    </p:spTree>
    <p:extLst>
      <p:ext uri="{BB962C8B-B14F-4D97-AF65-F5344CB8AC3E}">
        <p14:creationId xmlns:p14="http://schemas.microsoft.com/office/powerpoint/2010/main" val="3747294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888">
          <p15:clr>
            <a:srgbClr val="FBAE40"/>
          </p15:clr>
        </p15:guide>
        <p15:guide id="2"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pn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22-Jan-2025</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7FB8B-41BE-4FD0-9A2B-A922356976AA}" type="slidenum">
              <a:rPr lang="en-US" smtClean="0"/>
              <a:t>‹#›</a:t>
            </a:fld>
            <a:endParaRPr lang="en-US"/>
          </a:p>
        </p:txBody>
      </p:sp>
      <p:pic>
        <p:nvPicPr>
          <p:cNvPr id="7" name="Picture 6">
            <a:extLst>
              <a:ext uri="{FF2B5EF4-FFF2-40B4-BE49-F238E27FC236}">
                <a16:creationId xmlns:a16="http://schemas.microsoft.com/office/drawing/2014/main" id="{ECF6B88B-3737-4E98-B9A0-F9DA12A0020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73761" y="5159829"/>
            <a:ext cx="1337239" cy="1561646"/>
          </a:xfrm>
          <a:prstGeom prst="rect">
            <a:avLst/>
          </a:prstGeom>
        </p:spPr>
      </p:pic>
    </p:spTree>
    <p:extLst>
      <p:ext uri="{BB962C8B-B14F-4D97-AF65-F5344CB8AC3E}">
        <p14:creationId xmlns:p14="http://schemas.microsoft.com/office/powerpoint/2010/main" val="75963495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2636B2-A160-994F-823A-B4842843481B}"/>
              </a:ext>
            </a:extLst>
          </p:cNvPr>
          <p:cNvSpPr>
            <a:spLocks noGrp="1"/>
          </p:cNvSpPr>
          <p:nvPr>
            <p:ph type="title"/>
          </p:nvPr>
        </p:nvSpPr>
        <p:spPr bwMode="auto">
          <a:xfrm>
            <a:off x="620184" y="466725"/>
            <a:ext cx="10896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a:t>Title</a:t>
            </a:r>
          </a:p>
        </p:txBody>
      </p:sp>
      <p:sp>
        <p:nvSpPr>
          <p:cNvPr id="1027" name="Text Placeholder 2">
            <a:extLst>
              <a:ext uri="{FF2B5EF4-FFF2-40B4-BE49-F238E27FC236}">
                <a16:creationId xmlns:a16="http://schemas.microsoft.com/office/drawing/2014/main" id="{CEDDAC83-1CA6-5842-93DA-FC551F2B83A7}"/>
              </a:ext>
            </a:extLst>
          </p:cNvPr>
          <p:cNvSpPr>
            <a:spLocks noGrp="1"/>
          </p:cNvSpPr>
          <p:nvPr>
            <p:ph type="body" idx="1"/>
          </p:nvPr>
        </p:nvSpPr>
        <p:spPr bwMode="auto">
          <a:xfrm>
            <a:off x="620184" y="1323975"/>
            <a:ext cx="10896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Slide Number Placeholder 5">
            <a:extLst>
              <a:ext uri="{FF2B5EF4-FFF2-40B4-BE49-F238E27FC236}">
                <a16:creationId xmlns:a16="http://schemas.microsoft.com/office/drawing/2014/main" id="{34BFCD74-2D11-411D-BA34-B9AF6CDF1527}"/>
              </a:ext>
            </a:extLst>
          </p:cNvPr>
          <p:cNvSpPr>
            <a:spLocks noGrp="1"/>
          </p:cNvSpPr>
          <p:nvPr>
            <p:ph type="sldNum" sz="quarter" idx="4"/>
          </p:nvPr>
        </p:nvSpPr>
        <p:spPr>
          <a:xfrm>
            <a:off x="8773584" y="6407151"/>
            <a:ext cx="2743200" cy="214313"/>
          </a:xfrm>
          <a:prstGeom prst="rect">
            <a:avLst/>
          </a:prstGeom>
        </p:spPr>
        <p:txBody>
          <a:bodyPr vert="horz" lIns="0" tIns="0" rIns="0" bIns="0" rtlCol="0" anchor="t"/>
          <a:lstStyle>
            <a:lvl1pPr algn="r" defTabSz="342900" eaLnBrk="1" fontAlgn="auto" hangingPunct="1">
              <a:spcBef>
                <a:spcPts val="0"/>
              </a:spcBef>
              <a:spcAft>
                <a:spcPts val="0"/>
              </a:spcAft>
              <a:defRPr sz="900" b="0" i="0" baseline="0">
                <a:solidFill>
                  <a:prstClr val="black">
                    <a:tint val="75000"/>
                  </a:prstClr>
                </a:solidFill>
                <a:latin typeface="Microsoft Sans Serif" panose="020B0604020202020204" pitchFamily="34" charset="0"/>
              </a:defRPr>
            </a:lvl1pPr>
          </a:lstStyle>
          <a:p>
            <a:pPr>
              <a:defRPr/>
            </a:pPr>
            <a:fld id="{6E185F3A-9EB0-004F-8466-36A321E6E181}" type="slidenum">
              <a:rPr lang="en-US" smtClean="0"/>
              <a:pPr>
                <a:defRPr/>
              </a:pPr>
              <a:t>‹#›</a:t>
            </a:fld>
            <a:endParaRPr lang="en-US" dirty="0"/>
          </a:p>
        </p:txBody>
      </p:sp>
    </p:spTree>
    <p:extLst>
      <p:ext uri="{BB962C8B-B14F-4D97-AF65-F5344CB8AC3E}">
        <p14:creationId xmlns:p14="http://schemas.microsoft.com/office/powerpoint/2010/main" val="188558145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7" r:id="rId23"/>
    <p:sldLayoutId id="2147483898" r:id="rId24"/>
    <p:sldLayoutId id="2147483899" r:id="rId25"/>
    <p:sldLayoutId id="2147483900" r:id="rId26"/>
    <p:sldLayoutId id="2147483901" r:id="rId27"/>
    <p:sldLayoutId id="2147483902" r:id="rId28"/>
    <p:sldLayoutId id="2147483903" r:id="rId29"/>
    <p:sldLayoutId id="2147483904" r:id="rId30"/>
    <p:sldLayoutId id="2147483936" r:id="rId31"/>
  </p:sldLayoutIdLst>
  <p:hf hdr="0" ftr="0"/>
  <p:txStyles>
    <p:titleStyle>
      <a:lvl1pPr algn="l" defTabSz="685800" rtl="0" eaLnBrk="1" fontAlgn="base" hangingPunct="1">
        <a:spcBef>
          <a:spcPts val="750"/>
        </a:spcBef>
        <a:spcAft>
          <a:spcPct val="0"/>
        </a:spcAft>
        <a:defRPr sz="3600" b="0" kern="1200">
          <a:solidFill>
            <a:schemeClr val="tx2"/>
          </a:solidFill>
          <a:latin typeface="YaleNew" panose="02000602050000020003" pitchFamily="2" charset="77"/>
          <a:ea typeface="+mj-ea"/>
          <a:cs typeface="Microsoft Sans Serif" panose="020B0604020202020204" pitchFamily="34" charset="0"/>
        </a:defRPr>
      </a:lvl1pPr>
      <a:lvl2pPr algn="l" defTabSz="685800" rtl="0" eaLnBrk="1" fontAlgn="base" hangingPunct="1">
        <a:spcBef>
          <a:spcPts val="750"/>
        </a:spcBef>
        <a:spcAft>
          <a:spcPct val="0"/>
        </a:spcAft>
        <a:defRPr sz="2200" b="1">
          <a:solidFill>
            <a:schemeClr val="tx1"/>
          </a:solidFill>
          <a:latin typeface="Arial" charset="0"/>
        </a:defRPr>
      </a:lvl2pPr>
      <a:lvl3pPr algn="l" defTabSz="685800" rtl="0" eaLnBrk="1" fontAlgn="base" hangingPunct="1">
        <a:spcBef>
          <a:spcPts val="750"/>
        </a:spcBef>
        <a:spcAft>
          <a:spcPct val="0"/>
        </a:spcAft>
        <a:defRPr sz="2200" b="1">
          <a:solidFill>
            <a:schemeClr val="tx1"/>
          </a:solidFill>
          <a:latin typeface="Arial" charset="0"/>
        </a:defRPr>
      </a:lvl3pPr>
      <a:lvl4pPr algn="l" defTabSz="685800" rtl="0" eaLnBrk="1" fontAlgn="base" hangingPunct="1">
        <a:spcBef>
          <a:spcPts val="750"/>
        </a:spcBef>
        <a:spcAft>
          <a:spcPct val="0"/>
        </a:spcAft>
        <a:defRPr sz="2200" b="1">
          <a:solidFill>
            <a:schemeClr val="tx1"/>
          </a:solidFill>
          <a:latin typeface="Arial" charset="0"/>
        </a:defRPr>
      </a:lvl4pPr>
      <a:lvl5pPr algn="l" defTabSz="685800" rtl="0" eaLnBrk="1" fontAlgn="base" hangingPunct="1">
        <a:spcBef>
          <a:spcPts val="750"/>
        </a:spcBef>
        <a:spcAft>
          <a:spcPct val="0"/>
        </a:spcAft>
        <a:defRPr sz="2200" b="1">
          <a:solidFill>
            <a:schemeClr val="tx1"/>
          </a:solidFill>
          <a:latin typeface="Arial" charset="0"/>
        </a:defRPr>
      </a:lvl5pPr>
      <a:lvl6pPr marL="457200" algn="l" defTabSz="685800" rtl="0" eaLnBrk="1" fontAlgn="base" hangingPunct="1">
        <a:spcBef>
          <a:spcPts val="750"/>
        </a:spcBef>
        <a:spcAft>
          <a:spcPct val="0"/>
        </a:spcAft>
        <a:defRPr sz="2200" b="1">
          <a:solidFill>
            <a:schemeClr val="tx1"/>
          </a:solidFill>
          <a:latin typeface="Arial" charset="0"/>
        </a:defRPr>
      </a:lvl6pPr>
      <a:lvl7pPr marL="914400" algn="l" defTabSz="685800" rtl="0" eaLnBrk="1" fontAlgn="base" hangingPunct="1">
        <a:spcBef>
          <a:spcPts val="750"/>
        </a:spcBef>
        <a:spcAft>
          <a:spcPct val="0"/>
        </a:spcAft>
        <a:defRPr sz="2200" b="1">
          <a:solidFill>
            <a:schemeClr val="tx1"/>
          </a:solidFill>
          <a:latin typeface="Arial" charset="0"/>
        </a:defRPr>
      </a:lvl7pPr>
      <a:lvl8pPr marL="1371600" algn="l" defTabSz="685800" rtl="0" eaLnBrk="1" fontAlgn="base" hangingPunct="1">
        <a:spcBef>
          <a:spcPts val="750"/>
        </a:spcBef>
        <a:spcAft>
          <a:spcPct val="0"/>
        </a:spcAft>
        <a:defRPr sz="2200" b="1">
          <a:solidFill>
            <a:schemeClr val="tx1"/>
          </a:solidFill>
          <a:latin typeface="Arial" charset="0"/>
        </a:defRPr>
      </a:lvl8pPr>
      <a:lvl9pPr marL="1828800" algn="l" defTabSz="685800" rtl="0" eaLnBrk="1" fontAlgn="base" hangingPunct="1">
        <a:spcBef>
          <a:spcPts val="750"/>
        </a:spcBef>
        <a:spcAft>
          <a:spcPct val="0"/>
        </a:spcAft>
        <a:defRPr sz="2200" b="1">
          <a:solidFill>
            <a:schemeClr val="tx1"/>
          </a:solidFill>
          <a:latin typeface="Arial" charset="0"/>
        </a:defRPr>
      </a:lvl9pPr>
    </p:titleStyle>
    <p:bodyStyle>
      <a:lvl1pPr algn="l" defTabSz="685800" rtl="0" eaLnBrk="1" fontAlgn="base" hangingPunct="1">
        <a:lnSpc>
          <a:spcPct val="120000"/>
        </a:lnSpc>
        <a:spcBef>
          <a:spcPts val="750"/>
        </a:spcBef>
        <a:spcAft>
          <a:spcPct val="0"/>
        </a:spcAft>
        <a:buFont typeface="Arial" panose="020B0604020202020204" pitchFamily="34" charset="0"/>
        <a:defRPr sz="2000" i="0" kern="1200">
          <a:solidFill>
            <a:schemeClr val="tx2"/>
          </a:solidFill>
          <a:latin typeface="Microsoft Sans Serif" panose="020B0604020202020204" pitchFamily="34" charset="0"/>
          <a:ea typeface="+mn-ea"/>
          <a:cs typeface="Microsoft Sans Serif" panose="020B0604020202020204" pitchFamily="34" charset="0"/>
        </a:defRPr>
      </a:lvl1pPr>
      <a:lvl2pPr marL="557213" indent="-214313" algn="l" defTabSz="685800" rtl="0" eaLnBrk="1" fontAlgn="base" hangingPunct="1">
        <a:lnSpc>
          <a:spcPct val="120000"/>
        </a:lnSpc>
        <a:spcBef>
          <a:spcPts val="375"/>
        </a:spcBef>
        <a:spcAft>
          <a:spcPct val="0"/>
        </a:spcAft>
        <a:buSzPct val="100000"/>
        <a:buFont typeface="Arial" panose="020B0604020202020204" pitchFamily="34" charset="0"/>
        <a:buChar char="•"/>
        <a:defRPr sz="1800" i="0" kern="1200">
          <a:solidFill>
            <a:schemeClr val="tx2"/>
          </a:solidFill>
          <a:latin typeface="Microsoft Sans Serif" panose="020B0604020202020204" pitchFamily="34" charset="0"/>
          <a:ea typeface="+mn-ea"/>
          <a:cs typeface="Microsoft Sans Serif" panose="020B0604020202020204" pitchFamily="34" charset="0"/>
        </a:defRPr>
      </a:lvl2pPr>
      <a:lvl3pPr marL="900113" indent="-214313" algn="l" defTabSz="685800" rtl="0" eaLnBrk="1" fontAlgn="base" hangingPunct="1">
        <a:lnSpc>
          <a:spcPct val="120000"/>
        </a:lnSpc>
        <a:spcBef>
          <a:spcPts val="375"/>
        </a:spcBef>
        <a:spcAft>
          <a:spcPct val="0"/>
        </a:spcAft>
        <a:buSzPct val="100000"/>
        <a:buFont typeface="Arial" panose="020B0604020202020204" pitchFamily="34" charset="0"/>
        <a:buChar char="•"/>
        <a:defRPr sz="1600" i="0" kern="1200">
          <a:solidFill>
            <a:schemeClr val="tx2"/>
          </a:solidFill>
          <a:latin typeface="Microsoft Sans Serif" panose="020B0604020202020204" pitchFamily="34" charset="0"/>
          <a:ea typeface="+mn-ea"/>
          <a:cs typeface="Microsoft Sans Serif" panose="020B0604020202020204" pitchFamily="34" charset="0"/>
        </a:defRPr>
      </a:lvl3pPr>
      <a:lvl4pPr marL="1243013" indent="-214313" algn="l" defTabSz="685800" rtl="0" eaLnBrk="1" fontAlgn="base" hangingPunct="1">
        <a:lnSpc>
          <a:spcPct val="120000"/>
        </a:lnSpc>
        <a:spcBef>
          <a:spcPts val="375"/>
        </a:spcBef>
        <a:spcAft>
          <a:spcPct val="0"/>
        </a:spcAft>
        <a:buSzPct val="100000"/>
        <a:buFont typeface="Arial" panose="020B0604020202020204" pitchFamily="34" charset="0"/>
        <a:buChar char="•"/>
        <a:defRPr sz="1400" i="0" kern="1200">
          <a:solidFill>
            <a:schemeClr val="tx2"/>
          </a:solidFill>
          <a:latin typeface="Microsoft Sans Serif" panose="020B0604020202020204" pitchFamily="34" charset="0"/>
          <a:ea typeface="+mn-ea"/>
          <a:cs typeface="Microsoft Sans Serif" panose="020B0604020202020204" pitchFamily="34" charset="0"/>
        </a:defRPr>
      </a:lvl4pPr>
      <a:lvl5pPr marL="1585913" indent="-214313" algn="l" defTabSz="685800" rtl="0" eaLnBrk="1" fontAlgn="base" hangingPunct="1">
        <a:lnSpc>
          <a:spcPct val="120000"/>
        </a:lnSpc>
        <a:spcBef>
          <a:spcPts val="375"/>
        </a:spcBef>
        <a:spcAft>
          <a:spcPct val="0"/>
        </a:spcAft>
        <a:buSzPct val="100000"/>
        <a:buFont typeface="Arial" panose="020B0604020202020204" pitchFamily="34" charset="0"/>
        <a:buChar char="•"/>
        <a:defRPr sz="1200" i="0" kern="1200">
          <a:solidFill>
            <a:schemeClr val="tx2"/>
          </a:solidFill>
          <a:latin typeface="Microsoft Sans Serif" panose="020B0604020202020204" pitchFamily="34" charset="0"/>
          <a:ea typeface="+mn-ea"/>
          <a:cs typeface="Microsoft Sans Serif"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dirty="0"/>
              <a:t>Slide title goes here even if it goes longer than a line</a:t>
            </a:r>
            <a:endParaRPr lang="ko-KR" altLang="en-US" dirty="0"/>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0" i="0" dirty="0">
                <a:solidFill>
                  <a:schemeClr val="tx2"/>
                </a:solidFill>
                <a:latin typeface="Helvetica Regular" charset="0"/>
                <a:ea typeface="Gulim" pitchFamily="34" charset="-127"/>
              </a:rPr>
              <a:t>S L I D E  </a:t>
            </a:r>
            <a:fld id="{B6E65EB1-8770-4D6F-9BAC-B5A9D136F4D3}" type="slidenum">
              <a:rPr lang="en-US" altLang="ko-KR" sz="800" b="0" i="0">
                <a:solidFill>
                  <a:schemeClr val="tx2"/>
                </a:solidFill>
                <a:latin typeface="Helvetica Regular" charset="0"/>
                <a:ea typeface="Gulim" pitchFamily="34" charset="-127"/>
              </a:rPr>
              <a:pPr algn="r">
                <a:spcBef>
                  <a:spcPct val="50000"/>
                </a:spcBef>
              </a:pPr>
              <a:t>‹#›</a:t>
            </a:fld>
            <a:endParaRPr lang="en-US" altLang="ko-KR" sz="800" b="0" i="0" dirty="0">
              <a:solidFill>
                <a:schemeClr val="tx2"/>
              </a:solidFill>
              <a:latin typeface="Helvetica Regular"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pic>
        <p:nvPicPr>
          <p:cNvPr id="1032" name="Picture 9" descr="YSM_Black_80%.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422375317"/>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8" r:id="rId3"/>
  </p:sldLayoutIdLst>
  <p:hf hdr="0" ftr="0"/>
  <p:txStyles>
    <p:titleStyle>
      <a:lvl1pPr algn="l" rtl="0" eaLnBrk="1" fontAlgn="base" hangingPunct="1">
        <a:spcBef>
          <a:spcPct val="0"/>
        </a:spcBef>
        <a:spcAft>
          <a:spcPct val="0"/>
        </a:spcAft>
        <a:defRPr sz="2600" b="0" i="0">
          <a:solidFill>
            <a:schemeClr val="bg1"/>
          </a:solidFill>
          <a:latin typeface="Helvetica Regular" charset="0"/>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b="0" i="0">
          <a:solidFill>
            <a:schemeClr val="tx2"/>
          </a:solidFill>
          <a:latin typeface="Helvetica Regular" charset="0"/>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b="0" i="0">
          <a:solidFill>
            <a:schemeClr val="tx2"/>
          </a:solidFill>
          <a:latin typeface="Helvetica Regular" charset="0"/>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b="0" i="0">
          <a:solidFill>
            <a:schemeClr val="tx2"/>
          </a:solidFill>
          <a:latin typeface="Helvetica Regular" charset="0"/>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b="0" i="0">
          <a:solidFill>
            <a:schemeClr val="tx2"/>
          </a:solidFill>
          <a:latin typeface="Helvetica Regular" charset="0"/>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b="0" i="0">
          <a:solidFill>
            <a:schemeClr val="tx2"/>
          </a:solidFill>
          <a:latin typeface="Helvetica Regular" charset="0"/>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pic>
        <p:nvPicPr>
          <p:cNvPr id="1032" name="Picture 9" descr="YSM_Black_80%.eps"/>
          <p:cNvPicPr>
            <a:picLocks noChangeAspect="1"/>
          </p:cNvPicPr>
          <p:nvPr/>
        </p:nvPicPr>
        <p:blipFill>
          <a:blip r:embed="rId4" cstate="print"/>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1114898630"/>
      </p:ext>
    </p:extLst>
  </p:cSld>
  <p:clrMap bg1="lt1" tx1="dk1" bg2="lt2" tx2="dk2" accent1="accent1" accent2="accent2" accent3="accent3" accent4="accent4" accent5="accent5" accent6="accent6" hlink="hlink" folHlink="folHlink"/>
  <p:sldLayoutIdLst>
    <p:sldLayoutId id="2147483930" r:id="rId1"/>
    <p:sldLayoutId id="2147483931" r:id="rId2"/>
  </p:sldLayoutIdLst>
  <p:hf hdr="0" ftr="0"/>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sz="1800">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12192000" cy="1163638"/>
          </a:xfrm>
          <a:prstGeom prst="rect">
            <a:avLst/>
          </a:prstGeom>
          <a:solidFill>
            <a:schemeClr val="accent6"/>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dirty="0"/>
              <a:t>Slide title goes here even if it goes longer than a line</a:t>
            </a:r>
            <a:endParaRPr lang="ko-KR" altLang="en-US" dirty="0"/>
          </a:p>
        </p:txBody>
      </p:sp>
      <p:sp>
        <p:nvSpPr>
          <p:cNvPr id="1029" name="Rectangle 6"/>
          <p:cNvSpPr>
            <a:spLocks noGrp="1" noChangeArrowheads="1"/>
          </p:cNvSpPr>
          <p:nvPr>
            <p:ph type="body" idx="1"/>
          </p:nvPr>
        </p:nvSpPr>
        <p:spPr bwMode="auto">
          <a:xfrm>
            <a:off x="717551" y="1447800"/>
            <a:ext cx="10830983"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
        <p:nvSpPr>
          <p:cNvPr id="4103" name="Text Box 7"/>
          <p:cNvSpPr txBox="1">
            <a:spLocks noChangeArrowheads="1"/>
          </p:cNvSpPr>
          <p:nvPr/>
        </p:nvSpPr>
        <p:spPr bwMode="auto">
          <a:xfrm>
            <a:off x="10272184" y="6584951"/>
            <a:ext cx="1727200" cy="214313"/>
          </a:xfrm>
          <a:prstGeom prst="rect">
            <a:avLst/>
          </a:prstGeom>
          <a:noFill/>
          <a:ln w="9525" algn="ctr">
            <a:noFill/>
            <a:miter lim="800000"/>
            <a:headEnd/>
            <a:tailEnd/>
          </a:ln>
          <a:effectLst/>
        </p:spPr>
        <p:txBody>
          <a:bodyPr>
            <a:spAutoFit/>
          </a:bodyPr>
          <a:lstStyle/>
          <a:p>
            <a:pPr algn="r">
              <a:spcBef>
                <a:spcPct val="50000"/>
              </a:spcBef>
            </a:pPr>
            <a:r>
              <a:rPr lang="en-US" altLang="ko-KR" sz="800" b="0" i="0" dirty="0">
                <a:solidFill>
                  <a:schemeClr val="tx2"/>
                </a:solidFill>
                <a:latin typeface="Helvetica Regular" charset="0"/>
                <a:ea typeface="Gulim" pitchFamily="34" charset="-127"/>
              </a:rPr>
              <a:t>S L I D E  </a:t>
            </a:r>
            <a:fld id="{B6E65EB1-8770-4D6F-9BAC-B5A9D136F4D3}" type="slidenum">
              <a:rPr lang="en-US" altLang="ko-KR" sz="800" b="0" i="0">
                <a:solidFill>
                  <a:schemeClr val="tx2"/>
                </a:solidFill>
                <a:latin typeface="Helvetica Regular" charset="0"/>
                <a:ea typeface="Gulim" pitchFamily="34" charset="-127"/>
              </a:rPr>
              <a:pPr algn="r">
                <a:spcBef>
                  <a:spcPct val="50000"/>
                </a:spcBef>
              </a:pPr>
              <a:t>‹#›</a:t>
            </a:fld>
            <a:endParaRPr lang="en-US" altLang="ko-KR" sz="800" b="0" i="0" dirty="0">
              <a:solidFill>
                <a:schemeClr val="tx2"/>
              </a:solidFill>
              <a:latin typeface="Helvetica Regular" charset="0"/>
              <a:ea typeface="Gulim" pitchFamily="34" charset="-127"/>
            </a:endParaRPr>
          </a:p>
        </p:txBody>
      </p:sp>
      <p:sp>
        <p:nvSpPr>
          <p:cNvPr id="4118" name="Rectangle 22"/>
          <p:cNvSpPr>
            <a:spLocks noChangeArrowheads="1"/>
          </p:cNvSpPr>
          <p:nvPr/>
        </p:nvSpPr>
        <p:spPr bwMode="auto">
          <a:xfrm>
            <a:off x="0" y="6451600"/>
            <a:ext cx="12192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sz="1800">
              <a:latin typeface="Arial" charset="0"/>
              <a:ea typeface="MS PGothic" pitchFamily="34" charset="-128"/>
            </a:endParaRPr>
          </a:p>
        </p:txBody>
      </p:sp>
      <p:pic>
        <p:nvPicPr>
          <p:cNvPr id="1032" name="Picture 9" descr="YSM_Black_80%.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7551" y="6591300"/>
            <a:ext cx="2872316" cy="160338"/>
          </a:xfrm>
          <a:prstGeom prst="rect">
            <a:avLst/>
          </a:prstGeom>
          <a:noFill/>
          <a:ln w="9525">
            <a:noFill/>
            <a:miter lim="800000"/>
            <a:headEnd/>
            <a:tailEnd/>
          </a:ln>
        </p:spPr>
      </p:pic>
    </p:spTree>
    <p:extLst>
      <p:ext uri="{BB962C8B-B14F-4D97-AF65-F5344CB8AC3E}">
        <p14:creationId xmlns:p14="http://schemas.microsoft.com/office/powerpoint/2010/main" val="3171975885"/>
      </p:ext>
    </p:extLst>
  </p:cSld>
  <p:clrMap bg1="lt1" tx1="dk1" bg2="lt2" tx2="dk2" accent1="accent1" accent2="accent2" accent3="accent3" accent4="accent4" accent5="accent5" accent6="accent6" hlink="hlink" folHlink="folHlink"/>
  <p:sldLayoutIdLst>
    <p:sldLayoutId id="2147483950" r:id="rId1"/>
    <p:sldLayoutId id="2147483951" r:id="rId2"/>
  </p:sldLayoutIdLst>
  <p:hf hdr="0" ftr="0"/>
  <p:txStyles>
    <p:titleStyle>
      <a:lvl1pPr algn="l" rtl="0" eaLnBrk="1" fontAlgn="base" hangingPunct="1">
        <a:spcBef>
          <a:spcPct val="0"/>
        </a:spcBef>
        <a:spcAft>
          <a:spcPct val="0"/>
        </a:spcAft>
        <a:defRPr sz="2600" b="0" i="0">
          <a:solidFill>
            <a:schemeClr val="bg1"/>
          </a:solidFill>
          <a:latin typeface="Helvetica Regular" charset="0"/>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b="0" i="0">
          <a:solidFill>
            <a:schemeClr val="tx2"/>
          </a:solidFill>
          <a:latin typeface="Helvetica Regular" charset="0"/>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b="0" i="0">
          <a:solidFill>
            <a:schemeClr val="tx2"/>
          </a:solidFill>
          <a:latin typeface="Helvetica Regular" charset="0"/>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b="0" i="0">
          <a:solidFill>
            <a:schemeClr val="tx2"/>
          </a:solidFill>
          <a:latin typeface="Helvetica Regular" charset="0"/>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b="0" i="0">
          <a:solidFill>
            <a:schemeClr val="tx2"/>
          </a:solidFill>
          <a:latin typeface="Helvetica Regular" charset="0"/>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b="0" i="0">
          <a:solidFill>
            <a:schemeClr val="tx2"/>
          </a:solidFill>
          <a:latin typeface="Helvetica Regular" charset="0"/>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22-Jan-2025</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7FB8B-41BE-4FD0-9A2B-A922356976AA}" type="slidenum">
              <a:rPr lang="en-US" smtClean="0"/>
              <a:t>‹#›</a:t>
            </a:fld>
            <a:endParaRPr lang="en-US"/>
          </a:p>
        </p:txBody>
      </p:sp>
      <p:pic>
        <p:nvPicPr>
          <p:cNvPr id="7" name="Picture 6">
            <a:extLst>
              <a:ext uri="{FF2B5EF4-FFF2-40B4-BE49-F238E27FC236}">
                <a16:creationId xmlns:a16="http://schemas.microsoft.com/office/drawing/2014/main" id="{ECF6B88B-3737-4E98-B9A0-F9DA12A0020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761" y="5159829"/>
            <a:ext cx="1337239" cy="1561646"/>
          </a:xfrm>
          <a:prstGeom prst="rect">
            <a:avLst/>
          </a:prstGeom>
        </p:spPr>
      </p:pic>
    </p:spTree>
    <p:extLst>
      <p:ext uri="{BB962C8B-B14F-4D97-AF65-F5344CB8AC3E}">
        <p14:creationId xmlns:p14="http://schemas.microsoft.com/office/powerpoint/2010/main" val="126389310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70" r:id="rId9"/>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hyperlink" Target="mailto:lauren.sansing@yale.edu" TargetMode="External"/><Relationship Id="rId2" Type="http://schemas.openxmlformats.org/officeDocument/2006/relationships/hyperlink" Target="mailto:guido.falcone@yale.edu" TargetMode="Externa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FF77E8-840B-51C7-D5C3-F4586CB11224}"/>
              </a:ext>
            </a:extLst>
          </p:cNvPr>
          <p:cNvSpPr txBox="1"/>
          <p:nvPr/>
        </p:nvSpPr>
        <p:spPr>
          <a:xfrm>
            <a:off x="526628" y="1961039"/>
            <a:ext cx="4036334" cy="2387600"/>
          </a:xfrm>
          <a:prstGeom prst="rect">
            <a:avLst/>
          </a:prstGeom>
        </p:spPr>
        <p:txBody>
          <a:bodyPr vert="horz" lIns="91440" tIns="45720" rIns="91440" bIns="45720" rtlCol="0" anchor="t">
            <a:normAutofit fontScale="925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Light" panose="020F0302020204030204"/>
                <a:ea typeface="+mn-ea"/>
                <a:cs typeface="+mn-cs"/>
              </a:rPr>
              <a:t>ASPIRE Biobank and Neuroimaging Repository</a:t>
            </a:r>
          </a:p>
        </p:txBody>
      </p:sp>
      <p:sp>
        <p:nvSpPr>
          <p:cNvPr id="59" name="Rectangle 5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91CBF6F-8D11-7701-CB5A-C767B38ACA33}"/>
              </a:ext>
            </a:extLst>
          </p:cNvPr>
          <p:cNvPicPr>
            <a:picLocks noChangeAspect="1"/>
          </p:cNvPicPr>
          <p:nvPr/>
        </p:nvPicPr>
        <p:blipFill>
          <a:blip r:embed="rId2"/>
          <a:stretch>
            <a:fillRect/>
          </a:stretch>
        </p:blipFill>
        <p:spPr>
          <a:xfrm>
            <a:off x="7624664" y="666728"/>
            <a:ext cx="2131657" cy="5465791"/>
          </a:xfrm>
          <a:prstGeom prst="rect">
            <a:avLst/>
          </a:prstGeom>
        </p:spPr>
      </p:pic>
      <p:sp>
        <p:nvSpPr>
          <p:cNvPr id="2" name="Date Placeholder 1">
            <a:extLst>
              <a:ext uri="{FF2B5EF4-FFF2-40B4-BE49-F238E27FC236}">
                <a16:creationId xmlns:a16="http://schemas.microsoft.com/office/drawing/2014/main" id="{4E88E91F-6590-397E-72DE-DA6F55A7E74D}"/>
              </a:ext>
            </a:extLst>
          </p:cNvPr>
          <p:cNvSpPr>
            <a:spLocks noGrp="1"/>
          </p:cNvSpPr>
          <p:nvPr>
            <p:ph type="dt" sz="half" idx="10"/>
          </p:nvPr>
        </p:nvSpPr>
        <p:spPr>
          <a:xfrm>
            <a:off x="647700" y="6309677"/>
            <a:ext cx="27432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p>
        </p:txBody>
      </p:sp>
      <p:sp>
        <p:nvSpPr>
          <p:cNvPr id="3" name="Slide Number Placeholder 2">
            <a:extLst>
              <a:ext uri="{FF2B5EF4-FFF2-40B4-BE49-F238E27FC236}">
                <a16:creationId xmlns:a16="http://schemas.microsoft.com/office/drawing/2014/main" id="{28F987F1-E60B-3839-4BA0-AD912975D889}"/>
              </a:ext>
            </a:extLst>
          </p:cNvPr>
          <p:cNvSpPr>
            <a:spLocks noGrp="1"/>
          </p:cNvSpPr>
          <p:nvPr>
            <p:ph type="sldNum" sz="quarter" idx="12"/>
          </p:nvPr>
        </p:nvSpPr>
        <p:spPr/>
        <p:txBody>
          <a:bodyPr/>
          <a:lstStyle/>
          <a:p>
            <a:fld id="{DFD7FB8B-41BE-4FD0-9A2B-A922356976AA}" type="slidenum">
              <a:rPr lang="en-US" smtClean="0"/>
              <a:pPr/>
              <a:t>0</a:t>
            </a:fld>
            <a:endParaRPr lang="en-US" dirty="0"/>
          </a:p>
        </p:txBody>
      </p:sp>
    </p:spTree>
    <p:extLst>
      <p:ext uri="{BB962C8B-B14F-4D97-AF65-F5344CB8AC3E}">
        <p14:creationId xmlns:p14="http://schemas.microsoft.com/office/powerpoint/2010/main" val="395918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7CED-6181-474D-7717-FEE104990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115D6-F650-72EE-8A88-A3EC25289760}"/>
              </a:ext>
            </a:extLst>
          </p:cNvPr>
          <p:cNvSpPr>
            <a:spLocks noGrp="1"/>
          </p:cNvSpPr>
          <p:nvPr>
            <p:ph type="title"/>
          </p:nvPr>
        </p:nvSpPr>
        <p:spPr>
          <a:xfrm>
            <a:off x="670849" y="136525"/>
            <a:ext cx="10515600" cy="914400"/>
          </a:xfrm>
        </p:spPr>
        <p:txBody>
          <a:bodyPr>
            <a:normAutofit/>
          </a:bodyPr>
          <a:lstStyle/>
          <a:p>
            <a:r>
              <a:rPr lang="en-US" sz="4000" b="1" dirty="0"/>
              <a:t>Example: Ongoing Ancillary Study</a:t>
            </a:r>
          </a:p>
        </p:txBody>
      </p:sp>
      <p:sp>
        <p:nvSpPr>
          <p:cNvPr id="3" name="Content Placeholder 2">
            <a:extLst>
              <a:ext uri="{FF2B5EF4-FFF2-40B4-BE49-F238E27FC236}">
                <a16:creationId xmlns:a16="http://schemas.microsoft.com/office/drawing/2014/main" id="{DBED228A-BDA9-C09B-F385-F638E677AAA5}"/>
              </a:ext>
            </a:extLst>
          </p:cNvPr>
          <p:cNvSpPr>
            <a:spLocks noGrp="1"/>
          </p:cNvSpPr>
          <p:nvPr>
            <p:ph idx="1"/>
          </p:nvPr>
        </p:nvSpPr>
        <p:spPr>
          <a:xfrm>
            <a:off x="339630" y="1876097"/>
            <a:ext cx="5129214" cy="2293098"/>
          </a:xfrm>
          <a:ln>
            <a:solidFill>
              <a:schemeClr val="tx1"/>
            </a:solidFill>
          </a:ln>
        </p:spPr>
        <p:txBody>
          <a:bodyPr/>
          <a:lstStyle/>
          <a:p>
            <a:pPr marL="0" indent="0" algn="ctr">
              <a:buNone/>
            </a:pPr>
            <a:r>
              <a:rPr lang="en-US" dirty="0">
                <a:ea typeface="Calibri"/>
                <a:cs typeface="Calibri"/>
                <a:sym typeface="Calibri"/>
              </a:rPr>
              <a:t>Polygenic Susceptibility to Hypertension in ICH: </a:t>
            </a:r>
          </a:p>
          <a:p>
            <a:pPr marL="0" indent="0" algn="ctr">
              <a:buNone/>
            </a:pPr>
            <a:r>
              <a:rPr lang="en-US" dirty="0">
                <a:ea typeface="Calibri"/>
                <a:cs typeface="Calibri"/>
                <a:sym typeface="Calibri"/>
              </a:rPr>
              <a:t>from Population Studies to Precision Medicine at the Bedside</a:t>
            </a:r>
            <a:endParaRPr lang="en-US" sz="3200" dirty="0"/>
          </a:p>
          <a:p>
            <a:endParaRPr lang="en-US" dirty="0"/>
          </a:p>
        </p:txBody>
      </p:sp>
      <p:sp>
        <p:nvSpPr>
          <p:cNvPr id="8" name="Date Placeholder 7">
            <a:extLst>
              <a:ext uri="{FF2B5EF4-FFF2-40B4-BE49-F238E27FC236}">
                <a16:creationId xmlns:a16="http://schemas.microsoft.com/office/drawing/2014/main" id="{A7DB77D5-7BDF-B1C2-461E-204C9170B92A}"/>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6076771-C67F-BD66-813A-D11DB9956C79}"/>
              </a:ext>
            </a:extLst>
          </p:cNvPr>
          <p:cNvSpPr>
            <a:spLocks noGrp="1"/>
          </p:cNvSpPr>
          <p:nvPr>
            <p:ph type="sldNum" sz="quarter" idx="12"/>
          </p:nvPr>
        </p:nvSpPr>
        <p:spPr/>
        <p:txBody>
          <a:bodyPr/>
          <a:lstStyle/>
          <a:p>
            <a:fld id="{DFD7FB8B-41BE-4FD0-9A2B-A922356976AA}" type="slidenum">
              <a:rPr lang="en-US" smtClean="0"/>
              <a:t>9</a:t>
            </a:fld>
            <a:endParaRPr lang="en-US"/>
          </a:p>
        </p:txBody>
      </p:sp>
      <p:pic>
        <p:nvPicPr>
          <p:cNvPr id="4" name="Picture 3" descr="Graphical user interface, text, application&#10;&#10;Description automatically generated">
            <a:extLst>
              <a:ext uri="{FF2B5EF4-FFF2-40B4-BE49-F238E27FC236}">
                <a16:creationId xmlns:a16="http://schemas.microsoft.com/office/drawing/2014/main" id="{9F3F9078-DC95-C1E5-28E1-1364D6A4F08D}"/>
              </a:ext>
            </a:extLst>
          </p:cNvPr>
          <p:cNvPicPr>
            <a:picLocks noChangeAspect="1"/>
          </p:cNvPicPr>
          <p:nvPr/>
        </p:nvPicPr>
        <p:blipFill>
          <a:blip r:embed="rId2"/>
          <a:stretch>
            <a:fillRect/>
          </a:stretch>
        </p:blipFill>
        <p:spPr>
          <a:xfrm>
            <a:off x="5928649" y="1876097"/>
            <a:ext cx="6095999" cy="3309832"/>
          </a:xfrm>
          <a:prstGeom prst="rect">
            <a:avLst/>
          </a:prstGeom>
          <a:ln>
            <a:solidFill>
              <a:schemeClr val="tx1"/>
            </a:solidFill>
          </a:ln>
        </p:spPr>
      </p:pic>
    </p:spTree>
    <p:extLst>
      <p:ext uri="{BB962C8B-B14F-4D97-AF65-F5344CB8AC3E}">
        <p14:creationId xmlns:p14="http://schemas.microsoft.com/office/powerpoint/2010/main" val="305450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319047"/>
            <a:ext cx="11360800" cy="763600"/>
          </a:xfrm>
          <a:prstGeom prst="rect">
            <a:avLst/>
          </a:prstGeom>
        </p:spPr>
        <p:txBody>
          <a:bodyPr spcFirstLastPara="1" vert="horz" wrap="square" lIns="121900" tIns="121900" rIns="121900" bIns="121900" rtlCol="0" anchor="t" anchorCtr="0">
            <a:normAutofit fontScale="90000"/>
          </a:bodyPr>
          <a:lstStyle/>
          <a:p>
            <a:r>
              <a:rPr lang="en" dirty="0"/>
              <a:t>Methods</a:t>
            </a:r>
            <a:endParaRPr dirty="0"/>
          </a:p>
        </p:txBody>
      </p:sp>
      <p:sp>
        <p:nvSpPr>
          <p:cNvPr id="73" name="Google Shape;73;p16"/>
          <p:cNvSpPr txBox="1">
            <a:spLocks noGrp="1"/>
          </p:cNvSpPr>
          <p:nvPr>
            <p:ph type="body" idx="1"/>
          </p:nvPr>
        </p:nvSpPr>
        <p:spPr>
          <a:xfrm>
            <a:off x="511775" y="970627"/>
            <a:ext cx="10773541" cy="5887373"/>
          </a:xfrm>
          <a:prstGeom prst="rect">
            <a:avLst/>
          </a:prstGeom>
        </p:spPr>
        <p:txBody>
          <a:bodyPr spcFirstLastPara="1" vert="horz" wrap="square" lIns="121900" tIns="121900" rIns="121900" bIns="121900" rtlCol="0" anchor="t" anchorCtr="0">
            <a:noAutofit/>
          </a:bodyPr>
          <a:lstStyle/>
          <a:p>
            <a:pPr marL="0" indent="0">
              <a:lnSpc>
                <a:spcPct val="70000"/>
              </a:lnSpc>
              <a:spcBef>
                <a:spcPts val="800"/>
              </a:spcBef>
              <a:buClr>
                <a:schemeClr val="dk1"/>
              </a:buClr>
              <a:buSzPts val="688"/>
              <a:buNone/>
            </a:pPr>
            <a:r>
              <a:rPr lang="en" sz="2000" b="1" dirty="0"/>
              <a:t>Study design</a:t>
            </a:r>
            <a:endParaRPr sz="2000" b="1" dirty="0"/>
          </a:p>
          <a:p>
            <a:pPr marL="0" indent="0">
              <a:lnSpc>
                <a:spcPct val="70000"/>
              </a:lnSpc>
              <a:spcBef>
                <a:spcPts val="667"/>
              </a:spcBef>
              <a:buSzPts val="688"/>
              <a:buNone/>
            </a:pPr>
            <a:r>
              <a:rPr lang="en" sz="2000" dirty="0"/>
              <a:t>- Nested cross-sectional study using data from the UK Biobank</a:t>
            </a:r>
            <a:endParaRPr sz="2000" dirty="0"/>
          </a:p>
          <a:p>
            <a:pPr marL="0" indent="0">
              <a:lnSpc>
                <a:spcPct val="70000"/>
              </a:lnSpc>
              <a:spcBef>
                <a:spcPts val="667"/>
              </a:spcBef>
              <a:buClr>
                <a:schemeClr val="dk1"/>
              </a:buClr>
              <a:buSzPts val="688"/>
              <a:buNone/>
            </a:pPr>
            <a:endParaRPr sz="2000" dirty="0"/>
          </a:p>
          <a:p>
            <a:pPr marL="0" indent="0">
              <a:lnSpc>
                <a:spcPct val="70000"/>
              </a:lnSpc>
              <a:spcBef>
                <a:spcPts val="800"/>
              </a:spcBef>
              <a:buClr>
                <a:schemeClr val="dk1"/>
              </a:buClr>
              <a:buSzPts val="688"/>
              <a:buNone/>
            </a:pPr>
            <a:r>
              <a:rPr lang="en" sz="2000" b="1" dirty="0"/>
              <a:t>Participants</a:t>
            </a:r>
            <a:endParaRPr sz="2000" b="1" dirty="0"/>
          </a:p>
          <a:p>
            <a:pPr marL="0" indent="0">
              <a:lnSpc>
                <a:spcPct val="70000"/>
              </a:lnSpc>
              <a:spcBef>
                <a:spcPts val="667"/>
              </a:spcBef>
              <a:buSzPts val="688"/>
              <a:buNone/>
            </a:pPr>
            <a:r>
              <a:rPr lang="en" sz="2000" dirty="0"/>
              <a:t>- Patients with a prevalent ischemic or hemorrhagic stroke at enrollment</a:t>
            </a:r>
            <a:endParaRPr sz="2000" dirty="0"/>
          </a:p>
          <a:p>
            <a:pPr marL="0" indent="0">
              <a:lnSpc>
                <a:spcPct val="70000"/>
              </a:lnSpc>
              <a:spcBef>
                <a:spcPts val="667"/>
              </a:spcBef>
              <a:buClr>
                <a:schemeClr val="dk1"/>
              </a:buClr>
              <a:buSzPts val="688"/>
              <a:buNone/>
            </a:pPr>
            <a:endParaRPr sz="2000" dirty="0"/>
          </a:p>
          <a:p>
            <a:pPr marL="0" indent="0">
              <a:lnSpc>
                <a:spcPct val="70000"/>
              </a:lnSpc>
              <a:spcBef>
                <a:spcPts val="800"/>
              </a:spcBef>
              <a:buClr>
                <a:schemeClr val="dk1"/>
              </a:buClr>
              <a:buSzPts val="688"/>
              <a:buNone/>
            </a:pPr>
            <a:r>
              <a:rPr lang="en" sz="2000" b="1" dirty="0"/>
              <a:t>Exposures</a:t>
            </a:r>
            <a:endParaRPr sz="2000" b="1" dirty="0"/>
          </a:p>
          <a:p>
            <a:pPr marL="0" indent="0">
              <a:lnSpc>
                <a:spcPct val="70000"/>
              </a:lnSpc>
              <a:spcBef>
                <a:spcPts val="667"/>
              </a:spcBef>
              <a:buClr>
                <a:schemeClr val="dk1"/>
              </a:buClr>
              <a:buSzPts val="688"/>
              <a:buNone/>
            </a:pPr>
            <a:r>
              <a:rPr lang="en" sz="2000" dirty="0"/>
              <a:t>- Polygenic susceptibility to hypertension</a:t>
            </a:r>
          </a:p>
          <a:p>
            <a:pPr marL="0" indent="0">
              <a:lnSpc>
                <a:spcPct val="70000"/>
              </a:lnSpc>
              <a:spcBef>
                <a:spcPts val="667"/>
              </a:spcBef>
              <a:buClr>
                <a:schemeClr val="dk1"/>
              </a:buClr>
              <a:buSzPts val="688"/>
              <a:buNone/>
            </a:pPr>
            <a:r>
              <a:rPr lang="en" sz="2000" dirty="0"/>
              <a:t>	Polygenic risk score comprising 732 genetic variants associated with SBP levels</a:t>
            </a:r>
            <a:endParaRPr sz="2000" dirty="0"/>
          </a:p>
          <a:p>
            <a:pPr marL="0" indent="0">
              <a:lnSpc>
                <a:spcPct val="70000"/>
              </a:lnSpc>
              <a:spcBef>
                <a:spcPts val="667"/>
              </a:spcBef>
              <a:buClr>
                <a:schemeClr val="dk1"/>
              </a:buClr>
              <a:buSzPts val="688"/>
              <a:buNone/>
            </a:pPr>
            <a:r>
              <a:rPr lang="en" sz="2000" dirty="0"/>
              <a:t>	Categorized in quintiles of this polygenic risk score (from very low to very high genetic risk)</a:t>
            </a:r>
            <a:endParaRPr sz="2000" dirty="0"/>
          </a:p>
          <a:p>
            <a:pPr marL="0" indent="0">
              <a:lnSpc>
                <a:spcPct val="70000"/>
              </a:lnSpc>
              <a:spcBef>
                <a:spcPts val="800"/>
              </a:spcBef>
              <a:buClr>
                <a:schemeClr val="dk1"/>
              </a:buClr>
              <a:buSzPts val="688"/>
              <a:buNone/>
            </a:pPr>
            <a:endParaRPr sz="2000" dirty="0"/>
          </a:p>
          <a:p>
            <a:pPr marL="0" indent="0">
              <a:lnSpc>
                <a:spcPct val="70000"/>
              </a:lnSpc>
              <a:spcBef>
                <a:spcPts val="800"/>
              </a:spcBef>
              <a:buClr>
                <a:schemeClr val="dk1"/>
              </a:buClr>
              <a:buSzPts val="688"/>
              <a:buNone/>
            </a:pPr>
            <a:r>
              <a:rPr lang="en" sz="2000" b="1" dirty="0"/>
              <a:t>Outcome</a:t>
            </a:r>
            <a:endParaRPr sz="2000" b="1" dirty="0"/>
          </a:p>
          <a:p>
            <a:pPr marL="0" indent="0">
              <a:lnSpc>
                <a:spcPct val="70000"/>
              </a:lnSpc>
              <a:spcBef>
                <a:spcPts val="667"/>
              </a:spcBef>
              <a:buClr>
                <a:schemeClr val="dk1"/>
              </a:buClr>
              <a:buSzPts val="688"/>
              <a:buNone/>
            </a:pPr>
            <a:r>
              <a:rPr lang="en" sz="2000" dirty="0"/>
              <a:t>- Systolic blood pressure (SBP) levels</a:t>
            </a:r>
            <a:endParaRPr sz="2000" dirty="0"/>
          </a:p>
          <a:p>
            <a:pPr marL="0" indent="0">
              <a:lnSpc>
                <a:spcPct val="70000"/>
              </a:lnSpc>
              <a:spcBef>
                <a:spcPts val="667"/>
              </a:spcBef>
              <a:buClr>
                <a:schemeClr val="dk1"/>
              </a:buClr>
              <a:buSzPts val="688"/>
              <a:buNone/>
            </a:pPr>
            <a:r>
              <a:rPr lang="en" sz="2000" dirty="0"/>
              <a:t>- Uncontrolled hypertension (UHTN): SBP &gt; 140 mmHg or DBP &gt; 90 mmHg</a:t>
            </a:r>
            <a:endParaRPr sz="2000" dirty="0"/>
          </a:p>
          <a:p>
            <a:pPr marL="0" indent="0">
              <a:lnSpc>
                <a:spcPct val="70000"/>
              </a:lnSpc>
              <a:spcBef>
                <a:spcPts val="667"/>
              </a:spcBef>
              <a:buClr>
                <a:schemeClr val="dk1"/>
              </a:buClr>
              <a:buSzPts val="688"/>
              <a:buNone/>
            </a:pPr>
            <a:r>
              <a:rPr lang="en" sz="2000" dirty="0"/>
              <a:t>- Resistant hypertension (RHTN): UHTN despite taking 3 or more BP-lowering medications.</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aphicFrame>
        <p:nvGraphicFramePr>
          <p:cNvPr id="78" name="Google Shape;78;p17"/>
          <p:cNvGraphicFramePr/>
          <p:nvPr>
            <p:extLst>
              <p:ext uri="{D42A27DB-BD31-4B8C-83A1-F6EECF244321}">
                <p14:modId xmlns:p14="http://schemas.microsoft.com/office/powerpoint/2010/main" val="762061921"/>
              </p:ext>
            </p:extLst>
          </p:nvPr>
        </p:nvGraphicFramePr>
        <p:xfrm>
          <a:off x="863600" y="1386839"/>
          <a:ext cx="10464800" cy="4983482"/>
        </p:xfrm>
        <a:graphic>
          <a:graphicData uri="http://schemas.openxmlformats.org/drawingml/2006/table">
            <a:tbl>
              <a:tblPr bandRow="1">
                <a:tableStyleId>{F5AB1C69-6EDB-4FF4-983F-18BD219EF322}</a:tableStyleId>
              </a:tblPr>
              <a:tblGrid>
                <a:gridCol w="14351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gridCol w="1587500">
                  <a:extLst>
                    <a:ext uri="{9D8B030D-6E8A-4147-A177-3AD203B41FA5}">
                      <a16:colId xmlns:a16="http://schemas.microsoft.com/office/drawing/2014/main" val="20005"/>
                    </a:ext>
                  </a:extLst>
                </a:gridCol>
                <a:gridCol w="1079500">
                  <a:extLst>
                    <a:ext uri="{9D8B030D-6E8A-4147-A177-3AD203B41FA5}">
                      <a16:colId xmlns:a16="http://schemas.microsoft.com/office/drawing/2014/main" val="20006"/>
                    </a:ext>
                  </a:extLst>
                </a:gridCol>
              </a:tblGrid>
              <a:tr h="822689">
                <a:tc rowSpan="2">
                  <a:txBody>
                    <a:bodyPr/>
                    <a:lstStyle/>
                    <a:p>
                      <a:pPr marL="0" lvl="0" indent="0" algn="ctr" rtl="0">
                        <a:lnSpc>
                          <a:spcPct val="115000"/>
                        </a:lnSpc>
                        <a:spcBef>
                          <a:spcPts val="0"/>
                        </a:spcBef>
                        <a:spcAft>
                          <a:spcPts val="0"/>
                        </a:spcAft>
                        <a:buNone/>
                      </a:pPr>
                      <a:r>
                        <a:rPr lang="en" sz="1500" b="1" dirty="0">
                          <a:solidFill>
                            <a:schemeClr val="tx1"/>
                          </a:solidFill>
                        </a:rPr>
                        <a:t>Variable</a:t>
                      </a:r>
                      <a:endParaRPr sz="1500" b="1" dirty="0">
                        <a:solidFill>
                          <a:schemeClr val="tx1"/>
                        </a:solidFill>
                      </a:endParaRPr>
                    </a:p>
                  </a:txBody>
                  <a:tcPr marL="12700" marR="12700" marT="12700" marB="121900" anchor="ctr"/>
                </a:tc>
                <a:tc gridSpan="6">
                  <a:txBody>
                    <a:bodyPr/>
                    <a:lstStyle/>
                    <a:p>
                      <a:pPr marL="0" lvl="0" indent="0" algn="ctr" rtl="0">
                        <a:lnSpc>
                          <a:spcPct val="115000"/>
                        </a:lnSpc>
                        <a:spcBef>
                          <a:spcPts val="0"/>
                        </a:spcBef>
                        <a:spcAft>
                          <a:spcPts val="0"/>
                        </a:spcAft>
                        <a:buNone/>
                      </a:pPr>
                      <a:r>
                        <a:rPr lang="en" sz="1900" b="1" dirty="0">
                          <a:solidFill>
                            <a:schemeClr val="tx1"/>
                          </a:solidFill>
                        </a:rPr>
                        <a:t>Ischemic and Hemorrhagic Stroke Survivors (n = 6,294)</a:t>
                      </a:r>
                      <a:endParaRPr sz="1900" b="1" dirty="0">
                        <a:solidFill>
                          <a:schemeClr val="tx1"/>
                        </a:solidFill>
                      </a:endParaRPr>
                    </a:p>
                    <a:p>
                      <a:pPr marL="0" lvl="0" indent="0" algn="ctr" rtl="0">
                        <a:lnSpc>
                          <a:spcPct val="115000"/>
                        </a:lnSpc>
                        <a:spcBef>
                          <a:spcPts val="0"/>
                        </a:spcBef>
                        <a:spcAft>
                          <a:spcPts val="0"/>
                        </a:spcAft>
                        <a:buNone/>
                      </a:pPr>
                      <a:r>
                        <a:rPr lang="en" sz="1900" b="1" dirty="0">
                          <a:solidFill>
                            <a:schemeClr val="tx1"/>
                          </a:solidFill>
                        </a:rPr>
                        <a:t>Quintiles of Polygenic Susceptibility to Hypertension </a:t>
                      </a:r>
                      <a:endParaRPr sz="1900" b="1" dirty="0">
                        <a:solidFill>
                          <a:schemeClr val="tx1"/>
                        </a:solidFill>
                      </a:endParaRPr>
                    </a:p>
                  </a:txBody>
                  <a:tcPr marL="12700" marR="12700" marT="12700" marB="12190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0285">
                <a:tc vMerge="1">
                  <a:txBody>
                    <a:bodyPr/>
                    <a:lstStyle/>
                    <a:p>
                      <a:endParaRPr lang="en-US"/>
                    </a:p>
                  </a:txBody>
                  <a:tcPr/>
                </a:tc>
                <a:tc>
                  <a:txBody>
                    <a:bodyPr/>
                    <a:lstStyle/>
                    <a:p>
                      <a:pPr marL="0" lvl="0" indent="0" algn="ctr" rtl="0">
                        <a:lnSpc>
                          <a:spcPct val="115000"/>
                        </a:lnSpc>
                        <a:spcBef>
                          <a:spcPts val="0"/>
                        </a:spcBef>
                        <a:spcAft>
                          <a:spcPts val="0"/>
                        </a:spcAft>
                        <a:buNone/>
                      </a:pPr>
                      <a:r>
                        <a:rPr lang="en" sz="1500" b="1" dirty="0">
                          <a:solidFill>
                            <a:schemeClr val="tx1"/>
                          </a:solidFill>
                        </a:rPr>
                        <a:t>Very low</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b="1" dirty="0">
                          <a:solidFill>
                            <a:schemeClr val="tx1"/>
                          </a:solidFill>
                        </a:rPr>
                        <a:t>Low</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b="1" dirty="0">
                          <a:solidFill>
                            <a:schemeClr val="tx1"/>
                          </a:solidFill>
                        </a:rPr>
                        <a:t>Intermediate</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b="1" dirty="0">
                          <a:solidFill>
                            <a:schemeClr val="tx1"/>
                          </a:solidFill>
                        </a:rPr>
                        <a:t>High</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b="1" dirty="0">
                          <a:solidFill>
                            <a:schemeClr val="tx1"/>
                          </a:solidFill>
                        </a:rPr>
                        <a:t>Very high</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b="1">
                          <a:solidFill>
                            <a:schemeClr val="tx1"/>
                          </a:solidFill>
                        </a:rPr>
                        <a:t>p value</a:t>
                      </a:r>
                      <a:endParaRPr sz="1500" b="1">
                        <a:solidFill>
                          <a:schemeClr val="tx1"/>
                        </a:solidFill>
                      </a:endParaRPr>
                    </a:p>
                  </a:txBody>
                  <a:tcPr marL="12700" marR="12700" marT="12700" marB="121900" anchor="ctr"/>
                </a:tc>
                <a:extLst>
                  <a:ext uri="{0D108BD9-81ED-4DB2-BD59-A6C34878D82A}">
                    <a16:rowId xmlns:a16="http://schemas.microsoft.com/office/drawing/2014/main" val="10001"/>
                  </a:ext>
                </a:extLst>
              </a:tr>
              <a:tr h="553692">
                <a:tc>
                  <a:txBody>
                    <a:bodyPr/>
                    <a:lstStyle/>
                    <a:p>
                      <a:pPr marL="0" lvl="0" indent="0" algn="l" rtl="0">
                        <a:lnSpc>
                          <a:spcPct val="115000"/>
                        </a:lnSpc>
                        <a:spcBef>
                          <a:spcPts val="0"/>
                        </a:spcBef>
                        <a:spcAft>
                          <a:spcPts val="0"/>
                        </a:spcAft>
                        <a:buNone/>
                      </a:pPr>
                      <a:r>
                        <a:rPr lang="en" sz="1500" b="1" dirty="0">
                          <a:solidFill>
                            <a:schemeClr val="tx1"/>
                          </a:solidFill>
                        </a:rPr>
                        <a:t>  Age</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dirty="0">
                          <a:solidFill>
                            <a:schemeClr val="tx1"/>
                          </a:solidFill>
                        </a:rPr>
                        <a:t>60.69 (6.73)</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60.54 (6.94)</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60.85 (6.51)</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60.71 (6.88)</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60.94 (6.55)</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a:solidFill>
                            <a:schemeClr val="tx1"/>
                          </a:solidFill>
                        </a:rPr>
                        <a:t>0.617</a:t>
                      </a:r>
                      <a:endParaRPr sz="1500">
                        <a:solidFill>
                          <a:schemeClr val="tx1"/>
                        </a:solidFill>
                      </a:endParaRPr>
                    </a:p>
                  </a:txBody>
                  <a:tcPr marL="16933" marR="16933" marT="16933" marB="84667" anchor="ctr"/>
                </a:tc>
                <a:extLst>
                  <a:ext uri="{0D108BD9-81ED-4DB2-BD59-A6C34878D82A}">
                    <a16:rowId xmlns:a16="http://schemas.microsoft.com/office/drawing/2014/main" val="10002"/>
                  </a:ext>
                </a:extLst>
              </a:tr>
              <a:tr h="632827">
                <a:tc>
                  <a:txBody>
                    <a:bodyPr/>
                    <a:lstStyle/>
                    <a:p>
                      <a:pPr marL="0" lvl="0" indent="0" algn="l" rtl="0">
                        <a:lnSpc>
                          <a:spcPct val="115000"/>
                        </a:lnSpc>
                        <a:spcBef>
                          <a:spcPts val="0"/>
                        </a:spcBef>
                        <a:spcAft>
                          <a:spcPts val="0"/>
                        </a:spcAft>
                        <a:buNone/>
                      </a:pPr>
                      <a:r>
                        <a:rPr lang="en" sz="1500" b="1" dirty="0">
                          <a:solidFill>
                            <a:schemeClr val="tx1"/>
                          </a:solidFill>
                        </a:rPr>
                        <a:t>  Female Sex</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dirty="0">
                          <a:solidFill>
                            <a:schemeClr val="tx1"/>
                          </a:solidFill>
                        </a:rPr>
                        <a:t>513 (40.7)</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524 (41.6)</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522 (41.5)</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512 (40.7)</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504 (40.1)</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a:solidFill>
                            <a:schemeClr val="tx1"/>
                          </a:solidFill>
                        </a:rPr>
                        <a:t>0.933</a:t>
                      </a:r>
                      <a:endParaRPr sz="1500">
                        <a:solidFill>
                          <a:schemeClr val="tx1"/>
                        </a:solidFill>
                      </a:endParaRPr>
                    </a:p>
                  </a:txBody>
                  <a:tcPr marL="16933" marR="16933" marT="16933" marB="84667" anchor="ctr"/>
                </a:tc>
                <a:extLst>
                  <a:ext uri="{0D108BD9-81ED-4DB2-BD59-A6C34878D82A}">
                    <a16:rowId xmlns:a16="http://schemas.microsoft.com/office/drawing/2014/main" val="10003"/>
                  </a:ext>
                </a:extLst>
              </a:tr>
              <a:tr h="553692">
                <a:tc>
                  <a:txBody>
                    <a:bodyPr/>
                    <a:lstStyle/>
                    <a:p>
                      <a:pPr marL="0" lvl="0" indent="0" algn="l" rtl="0">
                        <a:lnSpc>
                          <a:spcPct val="115000"/>
                        </a:lnSpc>
                        <a:spcBef>
                          <a:spcPts val="0"/>
                        </a:spcBef>
                        <a:spcAft>
                          <a:spcPts val="0"/>
                        </a:spcAft>
                        <a:buNone/>
                      </a:pPr>
                      <a:r>
                        <a:rPr lang="en" sz="1500" b="1" dirty="0">
                          <a:solidFill>
                            <a:schemeClr val="tx1"/>
                          </a:solidFill>
                        </a:rPr>
                        <a:t>  HTN</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dirty="0">
                          <a:solidFill>
                            <a:schemeClr val="tx1"/>
                          </a:solidFill>
                        </a:rPr>
                        <a:t>519 (41.2)</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654 (51.9)</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716 (56.9)</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765 (60.8)</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879 (69.9)</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a:solidFill>
                            <a:schemeClr val="tx1"/>
                          </a:solidFill>
                        </a:rPr>
                        <a:t>&lt;0.001</a:t>
                      </a:r>
                      <a:endParaRPr sz="1500">
                        <a:solidFill>
                          <a:schemeClr val="tx1"/>
                        </a:solidFill>
                      </a:endParaRPr>
                    </a:p>
                  </a:txBody>
                  <a:tcPr marL="16933" marR="16933" marT="16933" marB="84667" anchor="ctr"/>
                </a:tc>
                <a:extLst>
                  <a:ext uri="{0D108BD9-81ED-4DB2-BD59-A6C34878D82A}">
                    <a16:rowId xmlns:a16="http://schemas.microsoft.com/office/drawing/2014/main" val="10004"/>
                  </a:ext>
                </a:extLst>
              </a:tr>
              <a:tr h="553692">
                <a:tc>
                  <a:txBody>
                    <a:bodyPr/>
                    <a:lstStyle/>
                    <a:p>
                      <a:pPr marL="0" lvl="0" indent="0" algn="l" rtl="0">
                        <a:lnSpc>
                          <a:spcPct val="115000"/>
                        </a:lnSpc>
                        <a:spcBef>
                          <a:spcPts val="0"/>
                        </a:spcBef>
                        <a:spcAft>
                          <a:spcPts val="0"/>
                        </a:spcAft>
                        <a:buNone/>
                      </a:pPr>
                      <a:r>
                        <a:rPr lang="en" sz="1500" b="1" dirty="0">
                          <a:solidFill>
                            <a:schemeClr val="tx1"/>
                          </a:solidFill>
                        </a:rPr>
                        <a:t>  DM</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dirty="0">
                          <a:solidFill>
                            <a:schemeClr val="tx1"/>
                          </a:solidFill>
                        </a:rPr>
                        <a:t>152 (12.1)</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155 (12.3)</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175 (13.9)</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168 (13.3)</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182 (14.5)</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a:solidFill>
                            <a:schemeClr val="tx1"/>
                          </a:solidFill>
                        </a:rPr>
                        <a:t>0.333</a:t>
                      </a:r>
                      <a:endParaRPr sz="1500">
                        <a:solidFill>
                          <a:schemeClr val="tx1"/>
                        </a:solidFill>
                      </a:endParaRPr>
                    </a:p>
                  </a:txBody>
                  <a:tcPr marL="16933" marR="16933" marT="16933" marB="84667" anchor="ctr"/>
                </a:tc>
                <a:extLst>
                  <a:ext uri="{0D108BD9-81ED-4DB2-BD59-A6C34878D82A}">
                    <a16:rowId xmlns:a16="http://schemas.microsoft.com/office/drawing/2014/main" val="10005"/>
                  </a:ext>
                </a:extLst>
              </a:tr>
              <a:tr h="553692">
                <a:tc>
                  <a:txBody>
                    <a:bodyPr/>
                    <a:lstStyle/>
                    <a:p>
                      <a:pPr marL="0" lvl="0" indent="0" algn="l" rtl="0">
                        <a:lnSpc>
                          <a:spcPct val="115000"/>
                        </a:lnSpc>
                        <a:spcBef>
                          <a:spcPts val="0"/>
                        </a:spcBef>
                        <a:spcAft>
                          <a:spcPts val="0"/>
                        </a:spcAft>
                        <a:buNone/>
                      </a:pPr>
                      <a:r>
                        <a:rPr lang="en" sz="1500" b="1" dirty="0">
                          <a:solidFill>
                            <a:schemeClr val="tx1"/>
                          </a:solidFill>
                        </a:rPr>
                        <a:t>  HLD</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dirty="0">
                          <a:solidFill>
                            <a:schemeClr val="tx1"/>
                          </a:solidFill>
                        </a:rPr>
                        <a:t>410 (32.6)</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436 (34.6)</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425 (33.8)</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409 (32.5)</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445 (35.4)</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a:solidFill>
                            <a:schemeClr val="tx1"/>
                          </a:solidFill>
                        </a:rPr>
                        <a:t>0.462</a:t>
                      </a:r>
                      <a:endParaRPr sz="1500">
                        <a:solidFill>
                          <a:schemeClr val="tx1"/>
                        </a:solidFill>
                      </a:endParaRPr>
                    </a:p>
                  </a:txBody>
                  <a:tcPr marL="16933" marR="16933" marT="16933" marB="84667" anchor="ctr"/>
                </a:tc>
                <a:extLst>
                  <a:ext uri="{0D108BD9-81ED-4DB2-BD59-A6C34878D82A}">
                    <a16:rowId xmlns:a16="http://schemas.microsoft.com/office/drawing/2014/main" val="10006"/>
                  </a:ext>
                </a:extLst>
              </a:tr>
              <a:tr h="632913">
                <a:tc>
                  <a:txBody>
                    <a:bodyPr/>
                    <a:lstStyle/>
                    <a:p>
                      <a:pPr marL="0" lvl="0" indent="0" algn="l" rtl="0">
                        <a:lnSpc>
                          <a:spcPct val="115000"/>
                        </a:lnSpc>
                        <a:spcBef>
                          <a:spcPts val="0"/>
                        </a:spcBef>
                        <a:spcAft>
                          <a:spcPts val="0"/>
                        </a:spcAft>
                        <a:buClr>
                          <a:schemeClr val="dk1"/>
                        </a:buClr>
                        <a:buSzPts val="1100"/>
                        <a:buFont typeface="Arial"/>
                        <a:buNone/>
                      </a:pPr>
                      <a:r>
                        <a:rPr lang="en" sz="1500" b="1" dirty="0">
                          <a:solidFill>
                            <a:schemeClr val="tx1"/>
                          </a:solidFill>
                        </a:rPr>
                        <a:t>  Ever smoker</a:t>
                      </a:r>
                      <a:endParaRPr sz="1500" b="1" dirty="0">
                        <a:solidFill>
                          <a:schemeClr val="tx1"/>
                        </a:solidFill>
                      </a:endParaRPr>
                    </a:p>
                  </a:txBody>
                  <a:tcPr marL="12700" marR="12700" marT="12700" marB="121900" anchor="ctr"/>
                </a:tc>
                <a:tc>
                  <a:txBody>
                    <a:bodyPr/>
                    <a:lstStyle/>
                    <a:p>
                      <a:pPr marL="0" lvl="0" indent="0" algn="ctr" rtl="0">
                        <a:lnSpc>
                          <a:spcPct val="115000"/>
                        </a:lnSpc>
                        <a:spcBef>
                          <a:spcPts val="0"/>
                        </a:spcBef>
                        <a:spcAft>
                          <a:spcPts val="0"/>
                        </a:spcAft>
                        <a:buNone/>
                      </a:pPr>
                      <a:r>
                        <a:rPr lang="en" sz="1500" dirty="0">
                          <a:solidFill>
                            <a:schemeClr val="tx1"/>
                          </a:solidFill>
                        </a:rPr>
                        <a:t>533 (42.8)</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511 (40.7)</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582 (46.6)</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544 (43.5)</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569 (45.6)</a:t>
                      </a:r>
                      <a:endParaRPr sz="1500" dirty="0">
                        <a:solidFill>
                          <a:schemeClr val="tx1"/>
                        </a:solidFill>
                      </a:endParaRPr>
                    </a:p>
                  </a:txBody>
                  <a:tcPr marL="16933" marR="16933" marT="16933" marB="84667" anchor="ctr"/>
                </a:tc>
                <a:tc>
                  <a:txBody>
                    <a:bodyPr/>
                    <a:lstStyle/>
                    <a:p>
                      <a:pPr marL="0" lvl="0" indent="0" algn="ctr" rtl="0">
                        <a:lnSpc>
                          <a:spcPct val="115000"/>
                        </a:lnSpc>
                        <a:spcBef>
                          <a:spcPts val="0"/>
                        </a:spcBef>
                        <a:spcAft>
                          <a:spcPts val="0"/>
                        </a:spcAft>
                        <a:buNone/>
                      </a:pPr>
                      <a:r>
                        <a:rPr lang="en" sz="1500" dirty="0">
                          <a:solidFill>
                            <a:schemeClr val="tx1"/>
                          </a:solidFill>
                        </a:rPr>
                        <a:t>0.068</a:t>
                      </a:r>
                      <a:endParaRPr sz="1500" dirty="0">
                        <a:solidFill>
                          <a:schemeClr val="tx1"/>
                        </a:solidFill>
                      </a:endParaRPr>
                    </a:p>
                  </a:txBody>
                  <a:tcPr marL="16933" marR="16933" marT="16933" marB="84667" anchor="ctr"/>
                </a:tc>
                <a:extLst>
                  <a:ext uri="{0D108BD9-81ED-4DB2-BD59-A6C34878D82A}">
                    <a16:rowId xmlns:a16="http://schemas.microsoft.com/office/drawing/2014/main" val="10007"/>
                  </a:ext>
                </a:extLst>
              </a:tr>
            </a:tbl>
          </a:graphicData>
        </a:graphic>
      </p:graphicFrame>
      <p:sp>
        <p:nvSpPr>
          <p:cNvPr id="3" name="Google Shape;72;p16">
            <a:extLst>
              <a:ext uri="{FF2B5EF4-FFF2-40B4-BE49-F238E27FC236}">
                <a16:creationId xmlns:a16="http://schemas.microsoft.com/office/drawing/2014/main" id="{225CA4C8-591F-964E-B040-D289850FB810}"/>
              </a:ext>
            </a:extLst>
          </p:cNvPr>
          <p:cNvSpPr txBox="1">
            <a:spLocks noGrp="1"/>
          </p:cNvSpPr>
          <p:nvPr>
            <p:ph type="title"/>
          </p:nvPr>
        </p:nvSpPr>
        <p:spPr>
          <a:xfrm>
            <a:off x="415600" y="217447"/>
            <a:ext cx="11360800" cy="763600"/>
          </a:xfrm>
          <a:prstGeom prst="rect">
            <a:avLst/>
          </a:prstGeom>
        </p:spPr>
        <p:txBody>
          <a:bodyPr spcFirstLastPara="1" vert="horz" wrap="square" lIns="121900" tIns="121900" rIns="121900" bIns="121900" rtlCol="0" anchor="t" anchorCtr="0">
            <a:normAutofit fontScale="90000"/>
          </a:bodyPr>
          <a:lstStyle/>
          <a:p>
            <a:r>
              <a:rPr lang="en" dirty="0"/>
              <a:t>Baseline characteristics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20"/>
          <p:cNvSpPr txBox="1"/>
          <p:nvPr/>
        </p:nvSpPr>
        <p:spPr>
          <a:xfrm>
            <a:off x="359667" y="174807"/>
            <a:ext cx="10897200" cy="984845"/>
          </a:xfrm>
          <a:prstGeom prst="rect">
            <a:avLst/>
          </a:prstGeom>
          <a:noFill/>
          <a:ln>
            <a:noFill/>
          </a:ln>
        </p:spPr>
        <p:txBody>
          <a:bodyPr spcFirstLastPara="1" wrap="square" lIns="121900" tIns="121900" rIns="121900" bIns="121900" anchor="t" anchorCtr="0">
            <a:spAutoFit/>
          </a:bodyPr>
          <a:lstStyle/>
          <a:p>
            <a:r>
              <a:rPr lang="en" sz="2400" dirty="0"/>
              <a:t>Systolic BP, uncontrolled hypertension and resistant hypertension in 984 hemorrhagic stroke survivors across quintiles of a blood pressure-related PRS</a:t>
            </a:r>
            <a:endParaRPr sz="2400" dirty="0"/>
          </a:p>
        </p:txBody>
      </p:sp>
      <p:sp>
        <p:nvSpPr>
          <p:cNvPr id="5" name="Rectangle 4">
            <a:extLst>
              <a:ext uri="{FF2B5EF4-FFF2-40B4-BE49-F238E27FC236}">
                <a16:creationId xmlns:a16="http://schemas.microsoft.com/office/drawing/2014/main" id="{064C4290-ACA3-0E44-9A06-327B0D7033FC}"/>
              </a:ext>
            </a:extLst>
          </p:cNvPr>
          <p:cNvSpPr/>
          <p:nvPr/>
        </p:nvSpPr>
        <p:spPr>
          <a:xfrm>
            <a:off x="3657600" y="1930400"/>
            <a:ext cx="2641600" cy="50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id="{94C78500-7BEF-2F45-9C06-CA395A2EF566}"/>
              </a:ext>
            </a:extLst>
          </p:cNvPr>
          <p:cNvSpPr txBox="1"/>
          <p:nvPr/>
        </p:nvSpPr>
        <p:spPr>
          <a:xfrm>
            <a:off x="6498630" y="6117123"/>
            <a:ext cx="6210935" cy="338554"/>
          </a:xfrm>
          <a:prstGeom prst="rect">
            <a:avLst/>
          </a:prstGeom>
          <a:noFill/>
        </p:spPr>
        <p:txBody>
          <a:bodyPr wrap="square" rtlCol="0">
            <a:spAutoFit/>
          </a:bodyPr>
          <a:lstStyle/>
          <a:p>
            <a:r>
              <a:rPr lang="en-US" sz="1600" i="1" dirty="0"/>
              <a:t>Acosta et al. Neurology. 2023 Jan 23;10. </a:t>
            </a:r>
            <a:r>
              <a:rPr lang="en-US" sz="1600" i="1" dirty="0" err="1"/>
              <a:t>Epub</a:t>
            </a:r>
            <a:r>
              <a:rPr lang="en-US" sz="1600" i="1" dirty="0"/>
              <a:t> ahead of print</a:t>
            </a:r>
          </a:p>
        </p:txBody>
      </p:sp>
      <p:pic>
        <p:nvPicPr>
          <p:cNvPr id="7" name="Picture 6" descr="Chart, bar chart&#10;&#10;Description automatically generated">
            <a:extLst>
              <a:ext uri="{FF2B5EF4-FFF2-40B4-BE49-F238E27FC236}">
                <a16:creationId xmlns:a16="http://schemas.microsoft.com/office/drawing/2014/main" id="{3C15F220-2B18-D641-BA09-1996FE75D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57" y="1912701"/>
            <a:ext cx="10308212" cy="4090560"/>
          </a:xfrm>
          <a:prstGeom prst="rect">
            <a:avLst/>
          </a:prstGeom>
          <a:ln>
            <a:noFill/>
          </a:ln>
        </p:spPr>
      </p:pic>
      <p:sp>
        <p:nvSpPr>
          <p:cNvPr id="9" name="TextBox 8">
            <a:extLst>
              <a:ext uri="{FF2B5EF4-FFF2-40B4-BE49-F238E27FC236}">
                <a16:creationId xmlns:a16="http://schemas.microsoft.com/office/drawing/2014/main" id="{F385F19A-F1F4-7A4E-AD54-FAD32B283133}"/>
              </a:ext>
            </a:extLst>
          </p:cNvPr>
          <p:cNvSpPr txBox="1"/>
          <p:nvPr/>
        </p:nvSpPr>
        <p:spPr>
          <a:xfrm>
            <a:off x="1143899" y="1486947"/>
            <a:ext cx="3657600" cy="461665"/>
          </a:xfrm>
          <a:prstGeom prst="rect">
            <a:avLst/>
          </a:prstGeom>
          <a:noFill/>
        </p:spPr>
        <p:txBody>
          <a:bodyPr wrap="square" rtlCol="0">
            <a:spAutoFit/>
          </a:bodyPr>
          <a:lstStyle/>
          <a:p>
            <a:pPr algn="ctr"/>
            <a:r>
              <a:rPr lang="en-US" sz="2400" dirty="0"/>
              <a:t>Systolic blood pressure</a:t>
            </a:r>
          </a:p>
        </p:txBody>
      </p:sp>
      <p:sp>
        <p:nvSpPr>
          <p:cNvPr id="10" name="TextBox 9">
            <a:extLst>
              <a:ext uri="{FF2B5EF4-FFF2-40B4-BE49-F238E27FC236}">
                <a16:creationId xmlns:a16="http://schemas.microsoft.com/office/drawing/2014/main" id="{09203FF4-4946-6140-998D-07A50D178325}"/>
              </a:ext>
            </a:extLst>
          </p:cNvPr>
          <p:cNvSpPr txBox="1"/>
          <p:nvPr/>
        </p:nvSpPr>
        <p:spPr>
          <a:xfrm>
            <a:off x="4646104" y="1529981"/>
            <a:ext cx="3657600" cy="461665"/>
          </a:xfrm>
          <a:prstGeom prst="rect">
            <a:avLst/>
          </a:prstGeom>
          <a:noFill/>
        </p:spPr>
        <p:txBody>
          <a:bodyPr wrap="square" rtlCol="0">
            <a:spAutoFit/>
          </a:bodyPr>
          <a:lstStyle/>
          <a:p>
            <a:pPr algn="ctr"/>
            <a:r>
              <a:rPr lang="en-US" sz="2400" dirty="0"/>
              <a:t>Uncontrolled hypertension</a:t>
            </a:r>
          </a:p>
        </p:txBody>
      </p:sp>
      <p:sp>
        <p:nvSpPr>
          <p:cNvPr id="11" name="TextBox 10">
            <a:extLst>
              <a:ext uri="{FF2B5EF4-FFF2-40B4-BE49-F238E27FC236}">
                <a16:creationId xmlns:a16="http://schemas.microsoft.com/office/drawing/2014/main" id="{3A3EF2AB-BDC3-2A43-826A-747A014028B9}"/>
              </a:ext>
            </a:extLst>
          </p:cNvPr>
          <p:cNvSpPr txBox="1"/>
          <p:nvPr/>
        </p:nvSpPr>
        <p:spPr>
          <a:xfrm>
            <a:off x="7903273" y="1524483"/>
            <a:ext cx="3657600" cy="461665"/>
          </a:xfrm>
          <a:prstGeom prst="rect">
            <a:avLst/>
          </a:prstGeom>
          <a:noFill/>
        </p:spPr>
        <p:txBody>
          <a:bodyPr wrap="square" rtlCol="0">
            <a:spAutoFit/>
          </a:bodyPr>
          <a:lstStyle/>
          <a:p>
            <a:pPr algn="ctr"/>
            <a:r>
              <a:rPr lang="en-US" sz="2400" dirty="0"/>
              <a:t>Resistant hypertension</a:t>
            </a:r>
          </a:p>
        </p:txBody>
      </p:sp>
    </p:spTree>
    <p:extLst>
      <p:ext uri="{BB962C8B-B14F-4D97-AF65-F5344CB8AC3E}">
        <p14:creationId xmlns:p14="http://schemas.microsoft.com/office/powerpoint/2010/main" val="215230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415600" y="242847"/>
            <a:ext cx="11360800" cy="763600"/>
          </a:xfrm>
          <a:prstGeom prst="rect">
            <a:avLst/>
          </a:prstGeom>
        </p:spPr>
        <p:txBody>
          <a:bodyPr spcFirstLastPara="1" vert="horz" wrap="square" lIns="121900" tIns="121900" rIns="121900" bIns="121900" rtlCol="0" anchor="t" anchorCtr="0">
            <a:normAutofit fontScale="90000"/>
          </a:bodyPr>
          <a:lstStyle/>
          <a:p>
            <a:r>
              <a:rPr lang="en" dirty="0"/>
              <a:t>Conclusions</a:t>
            </a:r>
            <a:endParaRPr dirty="0"/>
          </a:p>
        </p:txBody>
      </p:sp>
      <p:sp>
        <p:nvSpPr>
          <p:cNvPr id="106" name="Google Shape;106;p22"/>
          <p:cNvSpPr txBox="1">
            <a:spLocks noGrp="1"/>
          </p:cNvSpPr>
          <p:nvPr>
            <p:ph type="body" idx="1"/>
          </p:nvPr>
        </p:nvSpPr>
        <p:spPr>
          <a:xfrm>
            <a:off x="631373" y="1151400"/>
            <a:ext cx="10232570" cy="4555200"/>
          </a:xfrm>
          <a:prstGeom prst="rect">
            <a:avLst/>
          </a:prstGeom>
        </p:spPr>
        <p:txBody>
          <a:bodyPr spcFirstLastPara="1" vert="horz" wrap="square" lIns="121900" tIns="121900" rIns="121900" bIns="121900" rtlCol="0" anchor="t" anchorCtr="0">
            <a:normAutofit fontScale="92500" lnSpcReduction="10000"/>
          </a:bodyPr>
          <a:lstStyle/>
          <a:p>
            <a:pPr indent="-474121">
              <a:spcBef>
                <a:spcPts val="933"/>
              </a:spcBef>
              <a:buSzPts val="2000"/>
            </a:pPr>
            <a:r>
              <a:rPr lang="en" sz="3200" dirty="0"/>
              <a:t>In hemorrhagic stroke survivors, PSH is associated with higher observed BP, risk of uncontrolled blood pressure, risk of resistant hypertension. </a:t>
            </a:r>
            <a:endParaRPr sz="3200" dirty="0"/>
          </a:p>
          <a:p>
            <a:pPr marL="0" indent="0">
              <a:spcBef>
                <a:spcPts val="933"/>
              </a:spcBef>
              <a:buClr>
                <a:schemeClr val="dk1"/>
              </a:buClr>
              <a:buSzPts val="1100"/>
              <a:buNone/>
            </a:pPr>
            <a:endParaRPr sz="3200" dirty="0"/>
          </a:p>
          <a:p>
            <a:pPr indent="-474121">
              <a:spcBef>
                <a:spcPts val="933"/>
              </a:spcBef>
              <a:buSzPts val="2000"/>
            </a:pPr>
            <a:r>
              <a:rPr lang="en" sz="3200" dirty="0"/>
              <a:t>These findings remain significant in hemorrhagic stroke survivors. </a:t>
            </a:r>
            <a:endParaRPr sz="3200" dirty="0"/>
          </a:p>
          <a:p>
            <a:pPr marL="0" indent="0">
              <a:spcBef>
                <a:spcPts val="933"/>
              </a:spcBef>
              <a:buNone/>
            </a:pPr>
            <a:endParaRPr sz="3200" dirty="0"/>
          </a:p>
          <a:p>
            <a:pPr indent="-474121">
              <a:spcBef>
                <a:spcPts val="933"/>
              </a:spcBef>
              <a:buSzPts val="2000"/>
            </a:pPr>
            <a:r>
              <a:rPr lang="en" sz="3200" dirty="0"/>
              <a:t>PSH based precision medicine strategies could help identify patients that would benefit from aggressive diagnostic or therapeutic approaches.</a:t>
            </a:r>
            <a:endParaRP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1511-5943-4B46-97F2-D0775AF66D64}"/>
              </a:ext>
            </a:extLst>
          </p:cNvPr>
          <p:cNvSpPr>
            <a:spLocks noGrp="1"/>
          </p:cNvSpPr>
          <p:nvPr>
            <p:ph type="title"/>
          </p:nvPr>
        </p:nvSpPr>
        <p:spPr>
          <a:xfrm>
            <a:off x="696685" y="136525"/>
            <a:ext cx="10515600" cy="914400"/>
          </a:xfrm>
        </p:spPr>
        <p:txBody>
          <a:bodyPr>
            <a:normAutofit/>
          </a:bodyPr>
          <a:lstStyle/>
          <a:p>
            <a:r>
              <a:rPr lang="en-US" sz="4000" b="1" dirty="0"/>
              <a:t>Neuroimaging Repository</a:t>
            </a:r>
          </a:p>
        </p:txBody>
      </p:sp>
      <p:sp>
        <p:nvSpPr>
          <p:cNvPr id="3" name="Content Placeholder 2">
            <a:extLst>
              <a:ext uri="{FF2B5EF4-FFF2-40B4-BE49-F238E27FC236}">
                <a16:creationId xmlns:a16="http://schemas.microsoft.com/office/drawing/2014/main" id="{518888D1-03DF-2843-8354-AD48CB83A394}"/>
              </a:ext>
            </a:extLst>
          </p:cNvPr>
          <p:cNvSpPr>
            <a:spLocks noGrp="1"/>
          </p:cNvSpPr>
          <p:nvPr>
            <p:ph idx="1"/>
          </p:nvPr>
        </p:nvSpPr>
        <p:spPr>
          <a:xfrm>
            <a:off x="838200" y="1456564"/>
            <a:ext cx="10791825" cy="4995862"/>
          </a:xfrm>
        </p:spPr>
        <p:txBody>
          <a:bodyPr>
            <a:noAutofit/>
          </a:bodyPr>
          <a:lstStyle/>
          <a:p>
            <a:pPr>
              <a:lnSpc>
                <a:spcPct val="100000"/>
              </a:lnSpc>
              <a:spcBef>
                <a:spcPts val="0"/>
              </a:spcBef>
            </a:pPr>
            <a:r>
              <a:rPr lang="en-US" dirty="0"/>
              <a:t>Collection of neuroimages from all randomized participants </a:t>
            </a:r>
          </a:p>
          <a:p>
            <a:pPr marL="0" indent="0">
              <a:lnSpc>
                <a:spcPct val="100000"/>
              </a:lnSpc>
              <a:spcBef>
                <a:spcPts val="0"/>
              </a:spcBef>
              <a:buNone/>
            </a:pPr>
            <a:endParaRPr lang="en-US" dirty="0"/>
          </a:p>
          <a:p>
            <a:pPr>
              <a:lnSpc>
                <a:spcPct val="100000"/>
              </a:lnSpc>
              <a:spcBef>
                <a:spcPts val="0"/>
              </a:spcBef>
            </a:pPr>
            <a:r>
              <a:rPr lang="en-US" dirty="0"/>
              <a:t>Neuroimages used to:</a:t>
            </a:r>
          </a:p>
          <a:p>
            <a:pPr lvl="1">
              <a:lnSpc>
                <a:spcPct val="100000"/>
              </a:lnSpc>
              <a:spcBef>
                <a:spcPts val="0"/>
              </a:spcBef>
            </a:pPr>
            <a:r>
              <a:rPr lang="en-US" sz="2800" dirty="0"/>
              <a:t>Support work of adjudicators</a:t>
            </a:r>
          </a:p>
          <a:p>
            <a:pPr lvl="1">
              <a:lnSpc>
                <a:spcPct val="100000"/>
              </a:lnSpc>
              <a:spcBef>
                <a:spcPts val="0"/>
              </a:spcBef>
            </a:pPr>
            <a:r>
              <a:rPr lang="en-US" sz="2800" dirty="0"/>
              <a:t>Conduct secondary analyses based on central adjudication</a:t>
            </a:r>
          </a:p>
          <a:p>
            <a:pPr lvl="1">
              <a:lnSpc>
                <a:spcPct val="100000"/>
              </a:lnSpc>
              <a:spcBef>
                <a:spcPts val="0"/>
              </a:spcBef>
            </a:pPr>
            <a:r>
              <a:rPr lang="en-US" sz="2800" dirty="0"/>
              <a:t>Conduct ancillary studies </a:t>
            </a:r>
          </a:p>
          <a:p>
            <a:pPr marL="457200" lvl="1" indent="0">
              <a:lnSpc>
                <a:spcPct val="100000"/>
              </a:lnSpc>
              <a:spcBef>
                <a:spcPts val="0"/>
              </a:spcBef>
              <a:buNone/>
            </a:pPr>
            <a:endParaRPr lang="en-US" sz="2800" dirty="0"/>
          </a:p>
          <a:p>
            <a:pPr>
              <a:lnSpc>
                <a:spcPct val="100000"/>
              </a:lnSpc>
              <a:spcBef>
                <a:spcPts val="0"/>
              </a:spcBef>
            </a:pPr>
            <a:r>
              <a:rPr lang="en-US" dirty="0"/>
              <a:t>Researchers should complete any locally required additional training needed for identification, storage and uploading of neuroimages</a:t>
            </a:r>
          </a:p>
        </p:txBody>
      </p:sp>
      <p:sp>
        <p:nvSpPr>
          <p:cNvPr id="5" name="Date Placeholder 4">
            <a:extLst>
              <a:ext uri="{FF2B5EF4-FFF2-40B4-BE49-F238E27FC236}">
                <a16:creationId xmlns:a16="http://schemas.microsoft.com/office/drawing/2014/main" id="{FA6F5AC6-1CEA-FB22-A8CC-EEA3D4BBD85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CDE1D44-F472-A2A8-8E0B-D18EA122132F}"/>
              </a:ext>
            </a:extLst>
          </p:cNvPr>
          <p:cNvSpPr>
            <a:spLocks noGrp="1"/>
          </p:cNvSpPr>
          <p:nvPr>
            <p:ph type="sldNum" sz="quarter" idx="12"/>
          </p:nvPr>
        </p:nvSpPr>
        <p:spPr/>
        <p:txBody>
          <a:bodyPr/>
          <a:lstStyle/>
          <a:p>
            <a:fld id="{DFD7FB8B-41BE-4FD0-9A2B-A922356976AA}" type="slidenum">
              <a:rPr lang="en-US" smtClean="0"/>
              <a:t>14</a:t>
            </a:fld>
            <a:endParaRPr lang="en-US"/>
          </a:p>
        </p:txBody>
      </p:sp>
    </p:spTree>
    <p:extLst>
      <p:ext uri="{BB962C8B-B14F-4D97-AF65-F5344CB8AC3E}">
        <p14:creationId xmlns:p14="http://schemas.microsoft.com/office/powerpoint/2010/main" val="157272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1511-5943-4B46-97F2-D0775AF66D64}"/>
              </a:ext>
            </a:extLst>
          </p:cNvPr>
          <p:cNvSpPr>
            <a:spLocks noGrp="1"/>
          </p:cNvSpPr>
          <p:nvPr>
            <p:ph type="title"/>
          </p:nvPr>
        </p:nvSpPr>
        <p:spPr>
          <a:xfrm>
            <a:off x="838200" y="160791"/>
            <a:ext cx="10515600" cy="914400"/>
          </a:xfrm>
        </p:spPr>
        <p:txBody>
          <a:bodyPr>
            <a:normAutofit/>
          </a:bodyPr>
          <a:lstStyle/>
          <a:p>
            <a:r>
              <a:rPr lang="en-US" sz="4000" b="1" dirty="0"/>
              <a:t>Neuroimages To Be Submitted</a:t>
            </a:r>
          </a:p>
        </p:txBody>
      </p:sp>
      <p:sp>
        <p:nvSpPr>
          <p:cNvPr id="3" name="Content Placeholder 2">
            <a:extLst>
              <a:ext uri="{FF2B5EF4-FFF2-40B4-BE49-F238E27FC236}">
                <a16:creationId xmlns:a16="http://schemas.microsoft.com/office/drawing/2014/main" id="{518888D1-03DF-2843-8354-AD48CB83A394}"/>
              </a:ext>
            </a:extLst>
          </p:cNvPr>
          <p:cNvSpPr>
            <a:spLocks noGrp="1"/>
          </p:cNvSpPr>
          <p:nvPr>
            <p:ph idx="1"/>
          </p:nvPr>
        </p:nvSpPr>
        <p:spPr>
          <a:xfrm>
            <a:off x="838200" y="1360488"/>
            <a:ext cx="11155878" cy="4995862"/>
          </a:xfrm>
        </p:spPr>
        <p:txBody>
          <a:bodyPr>
            <a:normAutofit/>
          </a:bodyPr>
          <a:lstStyle/>
          <a:p>
            <a:pPr>
              <a:lnSpc>
                <a:spcPct val="110000"/>
              </a:lnSpc>
              <a:spcBef>
                <a:spcPts val="0"/>
              </a:spcBef>
              <a:spcAft>
                <a:spcPts val="600"/>
              </a:spcAft>
            </a:pPr>
            <a:r>
              <a:rPr lang="en-US" b="1" u="sng" cap="small" dirty="0"/>
              <a:t>Baseline Event </a:t>
            </a:r>
            <a:r>
              <a:rPr lang="en-US" dirty="0"/>
              <a:t>– </a:t>
            </a:r>
            <a:r>
              <a:rPr lang="en-US" b="1" dirty="0">
                <a:solidFill>
                  <a:srgbClr val="0070C0"/>
                </a:solidFill>
              </a:rPr>
              <a:t>Please submit w/in 14 days of randomization</a:t>
            </a:r>
          </a:p>
          <a:p>
            <a:pPr lvl="1">
              <a:lnSpc>
                <a:spcPct val="110000"/>
              </a:lnSpc>
              <a:spcBef>
                <a:spcPts val="0"/>
              </a:spcBef>
              <a:spcAft>
                <a:spcPts val="600"/>
              </a:spcAft>
            </a:pPr>
            <a:r>
              <a:rPr lang="en-US" dirty="0"/>
              <a:t>First brain CT scan for index ICH</a:t>
            </a:r>
          </a:p>
          <a:p>
            <a:pPr lvl="1">
              <a:lnSpc>
                <a:spcPct val="110000"/>
              </a:lnSpc>
              <a:spcBef>
                <a:spcPts val="0"/>
              </a:spcBef>
              <a:spcAft>
                <a:spcPts val="600"/>
              </a:spcAft>
            </a:pPr>
            <a:r>
              <a:rPr lang="en-US" i="1" dirty="0"/>
              <a:t>If obtained, </a:t>
            </a:r>
          </a:p>
          <a:p>
            <a:pPr lvl="2">
              <a:lnSpc>
                <a:spcPct val="110000"/>
              </a:lnSpc>
              <a:spcBef>
                <a:spcPts val="0"/>
              </a:spcBef>
              <a:spcAft>
                <a:spcPts val="600"/>
              </a:spcAft>
              <a:buFont typeface="Calibri" panose="020F0502020204030204" pitchFamily="34" charset="0"/>
              <a:buChar char="–"/>
            </a:pPr>
            <a:r>
              <a:rPr lang="en-US" sz="2400" dirty="0"/>
              <a:t>One follow-up brain CT scan after initial imaging</a:t>
            </a:r>
          </a:p>
          <a:p>
            <a:pPr lvl="2">
              <a:lnSpc>
                <a:spcPct val="110000"/>
              </a:lnSpc>
              <a:spcBef>
                <a:spcPts val="0"/>
              </a:spcBef>
              <a:spcAft>
                <a:spcPts val="600"/>
              </a:spcAft>
              <a:buFont typeface="Calibri" panose="020F0502020204030204" pitchFamily="34" charset="0"/>
              <a:buChar char="–"/>
            </a:pPr>
            <a:r>
              <a:rPr lang="en-US" sz="2400" dirty="0"/>
              <a:t>One vascular study (CTA/MRA obtained during hospitalization for index ICH)</a:t>
            </a:r>
          </a:p>
          <a:p>
            <a:pPr lvl="2">
              <a:lnSpc>
                <a:spcPct val="110000"/>
              </a:lnSpc>
              <a:spcBef>
                <a:spcPts val="0"/>
              </a:spcBef>
              <a:spcAft>
                <a:spcPts val="600"/>
              </a:spcAft>
              <a:buFont typeface="Calibri" panose="020F0502020204030204" pitchFamily="34" charset="0"/>
              <a:buChar char="–"/>
            </a:pPr>
            <a:r>
              <a:rPr lang="en-US" sz="2400" dirty="0"/>
              <a:t>First brain MRI following index ICH – </a:t>
            </a:r>
            <a:r>
              <a:rPr lang="en-US" sz="2400" i="1" dirty="0">
                <a:solidFill>
                  <a:srgbClr val="FF0000"/>
                </a:solidFill>
              </a:rPr>
              <a:t>up to day 90 post index ICH</a:t>
            </a:r>
            <a:endParaRPr lang="en-US" sz="2400" i="1" dirty="0"/>
          </a:p>
          <a:p>
            <a:pPr marL="457200" lvl="1" indent="0">
              <a:lnSpc>
                <a:spcPct val="110000"/>
              </a:lnSpc>
              <a:spcBef>
                <a:spcPts val="0"/>
              </a:spcBef>
              <a:spcAft>
                <a:spcPts val="600"/>
              </a:spcAft>
              <a:buNone/>
            </a:pPr>
            <a:endParaRPr lang="en-US" sz="2000" dirty="0"/>
          </a:p>
          <a:p>
            <a:pPr>
              <a:lnSpc>
                <a:spcPct val="110000"/>
              </a:lnSpc>
              <a:spcBef>
                <a:spcPts val="0"/>
              </a:spcBef>
              <a:spcAft>
                <a:spcPts val="600"/>
              </a:spcAft>
            </a:pPr>
            <a:r>
              <a:rPr lang="en-US" b="1" u="sng" cap="small" dirty="0"/>
              <a:t>Post-randomization Stroke/Brain Trauma events </a:t>
            </a:r>
            <a:r>
              <a:rPr lang="en-US" dirty="0"/>
              <a:t>– </a:t>
            </a:r>
            <a:r>
              <a:rPr lang="en-US" b="1" dirty="0">
                <a:solidFill>
                  <a:srgbClr val="0070C0"/>
                </a:solidFill>
              </a:rPr>
              <a:t>Please submit ASAP</a:t>
            </a:r>
          </a:p>
          <a:p>
            <a:pPr lvl="1">
              <a:lnSpc>
                <a:spcPct val="110000"/>
              </a:lnSpc>
              <a:spcBef>
                <a:spcPts val="0"/>
              </a:spcBef>
              <a:spcAft>
                <a:spcPts val="600"/>
              </a:spcAft>
            </a:pPr>
            <a:r>
              <a:rPr lang="en-US" dirty="0"/>
              <a:t>Same studies as above (</a:t>
            </a:r>
            <a:r>
              <a:rPr lang="en-US" i="1" dirty="0"/>
              <a:t>except MRI only during hospitalization</a:t>
            </a:r>
            <a:r>
              <a:rPr lang="en-US" dirty="0"/>
              <a:t>)</a:t>
            </a:r>
          </a:p>
        </p:txBody>
      </p:sp>
      <p:sp>
        <p:nvSpPr>
          <p:cNvPr id="5" name="Date Placeholder 4">
            <a:extLst>
              <a:ext uri="{FF2B5EF4-FFF2-40B4-BE49-F238E27FC236}">
                <a16:creationId xmlns:a16="http://schemas.microsoft.com/office/drawing/2014/main" id="{8F77BAE8-9D78-773B-3940-63B0F0625680}"/>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D8186E4-425A-F078-8B64-E23B1796E01C}"/>
              </a:ext>
            </a:extLst>
          </p:cNvPr>
          <p:cNvSpPr>
            <a:spLocks noGrp="1"/>
          </p:cNvSpPr>
          <p:nvPr>
            <p:ph type="sldNum" sz="quarter" idx="12"/>
          </p:nvPr>
        </p:nvSpPr>
        <p:spPr/>
        <p:txBody>
          <a:bodyPr/>
          <a:lstStyle/>
          <a:p>
            <a:fld id="{DFD7FB8B-41BE-4FD0-9A2B-A922356976AA}" type="slidenum">
              <a:rPr lang="en-US" smtClean="0"/>
              <a:t>15</a:t>
            </a:fld>
            <a:endParaRPr lang="en-US"/>
          </a:p>
        </p:txBody>
      </p:sp>
    </p:spTree>
    <p:extLst>
      <p:ext uri="{BB962C8B-B14F-4D97-AF65-F5344CB8AC3E}">
        <p14:creationId xmlns:p14="http://schemas.microsoft.com/office/powerpoint/2010/main" val="68804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4313-EAD1-7140-B484-696C170F5936}"/>
              </a:ext>
            </a:extLst>
          </p:cNvPr>
          <p:cNvSpPr>
            <a:spLocks noGrp="1"/>
          </p:cNvSpPr>
          <p:nvPr>
            <p:ph type="title"/>
          </p:nvPr>
        </p:nvSpPr>
        <p:spPr>
          <a:xfrm>
            <a:off x="838200" y="381086"/>
            <a:ext cx="10515600" cy="914400"/>
          </a:xfrm>
        </p:spPr>
        <p:txBody>
          <a:bodyPr vert="horz" lIns="91440" tIns="45720" rIns="91440" bIns="45720" rtlCol="0" anchor="ctr">
            <a:normAutofit fontScale="90000"/>
          </a:bodyPr>
          <a:lstStyle/>
          <a:p>
            <a:r>
              <a:rPr lang="en-US" b="1" kern="1200" dirty="0">
                <a:solidFill>
                  <a:schemeClr val="tx1"/>
                </a:solidFill>
                <a:latin typeface="+mj-lt"/>
                <a:ea typeface="+mj-ea"/>
                <a:cs typeface="+mj-cs"/>
              </a:rPr>
              <a:t>Neuroimaging Repository Status for Index Event</a:t>
            </a:r>
            <a:br>
              <a:rPr lang="en-US" b="1" kern="1200" dirty="0">
                <a:solidFill>
                  <a:schemeClr val="tx1"/>
                </a:solidFill>
                <a:latin typeface="+mj-lt"/>
                <a:ea typeface="+mj-ea"/>
                <a:cs typeface="+mj-cs"/>
              </a:rPr>
            </a:br>
            <a:r>
              <a:rPr lang="en-US" sz="3600" b="1" i="1" kern="1200" dirty="0">
                <a:solidFill>
                  <a:schemeClr val="tx1"/>
                </a:solidFill>
                <a:latin typeface="+mj-lt"/>
                <a:ea typeface="+mj-ea"/>
                <a:cs typeface="+mj-cs"/>
              </a:rPr>
              <a:t>(n=374 subjects)</a:t>
            </a:r>
          </a:p>
        </p:txBody>
      </p:sp>
      <p:graphicFrame>
        <p:nvGraphicFramePr>
          <p:cNvPr id="5" name="Table 4">
            <a:extLst>
              <a:ext uri="{FF2B5EF4-FFF2-40B4-BE49-F238E27FC236}">
                <a16:creationId xmlns:a16="http://schemas.microsoft.com/office/drawing/2014/main" id="{DD051B52-CC7C-874B-9D88-68D66B1877E8}"/>
              </a:ext>
            </a:extLst>
          </p:cNvPr>
          <p:cNvGraphicFramePr>
            <a:graphicFrameLocks noGrp="1"/>
          </p:cNvGraphicFramePr>
          <p:nvPr>
            <p:extLst>
              <p:ext uri="{D42A27DB-BD31-4B8C-83A1-F6EECF244321}">
                <p14:modId xmlns:p14="http://schemas.microsoft.com/office/powerpoint/2010/main" val="1720174046"/>
              </p:ext>
            </p:extLst>
          </p:nvPr>
        </p:nvGraphicFramePr>
        <p:xfrm>
          <a:off x="1698388" y="1760882"/>
          <a:ext cx="8283812" cy="3767650"/>
        </p:xfrm>
        <a:graphic>
          <a:graphicData uri="http://schemas.openxmlformats.org/drawingml/2006/table">
            <a:tbl>
              <a:tblPr firstRow="1">
                <a:tableStyleId>{D27102A9-8310-4765-A935-A1911B00CA55}</a:tableStyleId>
              </a:tblPr>
              <a:tblGrid>
                <a:gridCol w="2511978">
                  <a:extLst>
                    <a:ext uri="{9D8B030D-6E8A-4147-A177-3AD203B41FA5}">
                      <a16:colId xmlns:a16="http://schemas.microsoft.com/office/drawing/2014/main" val="394149595"/>
                    </a:ext>
                  </a:extLst>
                </a:gridCol>
                <a:gridCol w="455613">
                  <a:extLst>
                    <a:ext uri="{9D8B030D-6E8A-4147-A177-3AD203B41FA5}">
                      <a16:colId xmlns:a16="http://schemas.microsoft.com/office/drawing/2014/main" val="334932940"/>
                    </a:ext>
                  </a:extLst>
                </a:gridCol>
                <a:gridCol w="1827945">
                  <a:extLst>
                    <a:ext uri="{9D8B030D-6E8A-4147-A177-3AD203B41FA5}">
                      <a16:colId xmlns:a16="http://schemas.microsoft.com/office/drawing/2014/main" val="722678819"/>
                    </a:ext>
                  </a:extLst>
                </a:gridCol>
                <a:gridCol w="1019908">
                  <a:extLst>
                    <a:ext uri="{9D8B030D-6E8A-4147-A177-3AD203B41FA5}">
                      <a16:colId xmlns:a16="http://schemas.microsoft.com/office/drawing/2014/main" val="2430544450"/>
                    </a:ext>
                  </a:extLst>
                </a:gridCol>
                <a:gridCol w="1433745">
                  <a:extLst>
                    <a:ext uri="{9D8B030D-6E8A-4147-A177-3AD203B41FA5}">
                      <a16:colId xmlns:a16="http://schemas.microsoft.com/office/drawing/2014/main" val="1855916825"/>
                    </a:ext>
                  </a:extLst>
                </a:gridCol>
                <a:gridCol w="931863">
                  <a:extLst>
                    <a:ext uri="{9D8B030D-6E8A-4147-A177-3AD203B41FA5}">
                      <a16:colId xmlns:a16="http://schemas.microsoft.com/office/drawing/2014/main" val="2340098909"/>
                    </a:ext>
                  </a:extLst>
                </a:gridCol>
                <a:gridCol w="102760">
                  <a:extLst>
                    <a:ext uri="{9D8B030D-6E8A-4147-A177-3AD203B41FA5}">
                      <a16:colId xmlns:a16="http://schemas.microsoft.com/office/drawing/2014/main" val="1736101630"/>
                    </a:ext>
                  </a:extLst>
                </a:gridCol>
              </a:tblGrid>
              <a:tr h="0">
                <a:tc rowSpan="2">
                  <a:txBody>
                    <a:bodyPr/>
                    <a:lstStyle/>
                    <a:p>
                      <a:pPr marL="0" marR="0">
                        <a:lnSpc>
                          <a:spcPts val="2000"/>
                        </a:lnSpc>
                        <a:spcBef>
                          <a:spcPts val="0"/>
                        </a:spcBef>
                        <a:spcAft>
                          <a:spcPts val="0"/>
                        </a:spcAft>
                      </a:pPr>
                      <a:r>
                        <a:rPr lang="en-US" sz="2800" b="1" dirty="0">
                          <a:effectLst/>
                        </a:rPr>
                        <a:t>Type of Study</a:t>
                      </a:r>
                      <a:endParaRPr lang="en-US" sz="2800" b="1" dirty="0">
                        <a:effectLst/>
                        <a:latin typeface="+mn-lt"/>
                      </a:endParaRPr>
                    </a:p>
                  </a:txBody>
                  <a:tcPr marL="0" marR="77360" marT="77360" marB="77360" anchor="b">
                    <a:lnL>
                      <a:noFill/>
                    </a:lnL>
                    <a:lnR>
                      <a:noFill/>
                    </a:lnR>
                    <a:lnT w="12700" cmpd="sng">
                      <a:noFill/>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lnSpc>
                          <a:spcPct val="100000"/>
                        </a:lnSpc>
                        <a:spcBef>
                          <a:spcPts val="0"/>
                        </a:spcBef>
                        <a:spcAft>
                          <a:spcPts val="0"/>
                        </a:spcAft>
                      </a:pPr>
                      <a:r>
                        <a:rPr lang="en-US" sz="2800" dirty="0">
                          <a:effectLst/>
                        </a:rPr>
                        <a:t>Study Status</a:t>
                      </a:r>
                      <a:endParaRPr lang="en-US" sz="2800" dirty="0">
                        <a:effectLst/>
                        <a:latin typeface="+mn-lt"/>
                        <a:ea typeface="Times New Roman" panose="02020603050405020304" pitchFamily="18" charset="0"/>
                      </a:endParaRPr>
                    </a:p>
                  </a:txBody>
                  <a:tcPr marL="77360" marR="77360" marT="77360" marB="77360" anchor="b">
                    <a:lnL>
                      <a:noFill/>
                    </a:lnL>
                    <a:lnR>
                      <a:noFill/>
                    </a:lnR>
                    <a:lnT w="12700" cmpd="sng">
                      <a:noFill/>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lnSpc>
                          <a:spcPts val="2000"/>
                        </a:lnSpc>
                        <a:spcBef>
                          <a:spcPts val="0"/>
                        </a:spcBef>
                        <a:spcAft>
                          <a:spcPts val="0"/>
                        </a:spcAft>
                      </a:pPr>
                      <a:endParaRPr lang="en-US" sz="2800" dirty="0">
                        <a:effectLst/>
                        <a:latin typeface="+mn-lt"/>
                        <a:ea typeface="Times New Roman" panose="02020603050405020304" pitchFamily="18" charset="0"/>
                      </a:endParaRPr>
                    </a:p>
                  </a:txBody>
                  <a:tcPr marL="77360" marR="77360" marT="77360" marB="77360" anchor="b">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0" marR="0" algn="ctr">
                        <a:lnSpc>
                          <a:spcPts val="2000"/>
                        </a:lnSpc>
                        <a:spcBef>
                          <a:spcPts val="0"/>
                        </a:spcBef>
                        <a:spcAft>
                          <a:spcPts val="0"/>
                        </a:spcAft>
                      </a:pPr>
                      <a:endParaRPr lang="en-US" sz="2800" dirty="0">
                        <a:effectLst/>
                        <a:latin typeface="+mn-lt"/>
                        <a:ea typeface="Times New Roman" panose="02020603050405020304" pitchFamily="18" charset="0"/>
                      </a:endParaRPr>
                    </a:p>
                  </a:txBody>
                  <a:tcPr marL="77360" marR="77360" marT="77360" marB="77360" anchor="b">
                    <a:lnL>
                      <a:noFill/>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gridSpan="3">
                  <a:txBody>
                    <a:bodyPr/>
                    <a:lstStyle/>
                    <a:p>
                      <a:pPr marL="0" marR="0" algn="ctr">
                        <a:lnSpc>
                          <a:spcPct val="100000"/>
                        </a:lnSpc>
                        <a:spcBef>
                          <a:spcPts val="0"/>
                        </a:spcBef>
                        <a:spcAft>
                          <a:spcPts val="0"/>
                        </a:spcAft>
                      </a:pPr>
                      <a:r>
                        <a:rPr lang="en-US" sz="2800" i="0" dirty="0">
                          <a:effectLst/>
                          <a:latin typeface="+mn-lt"/>
                        </a:rPr>
                        <a:t>In </a:t>
                      </a:r>
                    </a:p>
                    <a:p>
                      <a:pPr marL="0" marR="0" algn="ctr">
                        <a:lnSpc>
                          <a:spcPct val="100000"/>
                        </a:lnSpc>
                        <a:spcBef>
                          <a:spcPts val="0"/>
                        </a:spcBef>
                        <a:spcAft>
                          <a:spcPts val="0"/>
                        </a:spcAft>
                      </a:pPr>
                      <a:r>
                        <a:rPr lang="en-US" sz="2800" i="0" dirty="0">
                          <a:effectLst/>
                          <a:latin typeface="+mn-lt"/>
                        </a:rPr>
                        <a:t>Repository</a:t>
                      </a:r>
                    </a:p>
                    <a:p>
                      <a:pPr marL="0" marR="0" algn="ctr">
                        <a:lnSpc>
                          <a:spcPct val="100000"/>
                        </a:lnSpc>
                        <a:spcBef>
                          <a:spcPts val="0"/>
                        </a:spcBef>
                        <a:spcAft>
                          <a:spcPts val="0"/>
                        </a:spcAft>
                      </a:pPr>
                      <a:r>
                        <a:rPr lang="en-US" sz="2800" b="0" i="1" dirty="0">
                          <a:effectLst/>
                          <a:latin typeface="+mn-lt"/>
                        </a:rPr>
                        <a:t>(if done)</a:t>
                      </a:r>
                    </a:p>
                  </a:txBody>
                  <a:tcPr marL="77360" marR="77360" marT="77360" marB="77360" anchor="b">
                    <a:lnL>
                      <a:noFill/>
                    </a:lnL>
                    <a:lnR>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pPr marL="0" marR="0" algn="ctr">
                        <a:lnSpc>
                          <a:spcPts val="2000"/>
                        </a:lnSpc>
                        <a:spcBef>
                          <a:spcPts val="0"/>
                        </a:spcBef>
                        <a:spcAft>
                          <a:spcPts val="0"/>
                        </a:spcAft>
                      </a:pPr>
                      <a:endParaRPr lang="en-US" sz="2800" dirty="0">
                        <a:effectLst/>
                        <a:latin typeface="+mn-lt"/>
                      </a:endParaRPr>
                    </a:p>
                  </a:txBody>
                  <a:tcPr marL="77360" marR="77360" marT="77360" marB="77360" anchor="b">
                    <a:lnL>
                      <a:noFill/>
                    </a:lnL>
                    <a:lnR>
                      <a:noFill/>
                    </a:lnR>
                    <a:lnT w="12700" cmpd="sng">
                      <a:noFill/>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074425"/>
                  </a:ext>
                </a:extLst>
              </a:tr>
              <a:tr h="0">
                <a:tc vMerge="1">
                  <a:txBody>
                    <a:bodyPr/>
                    <a:lstStyle/>
                    <a:p>
                      <a:pPr marL="0" marR="0">
                        <a:lnSpc>
                          <a:spcPts val="2000"/>
                        </a:lnSpc>
                        <a:spcBef>
                          <a:spcPts val="0"/>
                        </a:spcBef>
                        <a:spcAft>
                          <a:spcPts val="0"/>
                        </a:spcAft>
                      </a:pPr>
                      <a:r>
                        <a:rPr lang="en-US" sz="2800" dirty="0">
                          <a:effectLst/>
                        </a:rPr>
                        <a:t>Study</a:t>
                      </a:r>
                      <a:endParaRPr lang="en-US" sz="2800" dirty="0">
                        <a:effectLst/>
                        <a:latin typeface="+mn-lt"/>
                        <a:ea typeface="Times New Roman" panose="02020603050405020304" pitchFamily="18" charset="0"/>
                      </a:endParaRPr>
                    </a:p>
                  </a:txBody>
                  <a:tcPr marL="77360" marR="77360" marT="77360" marB="7736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800" b="1" i="1" dirty="0">
                          <a:effectLst/>
                        </a:rPr>
                        <a:t>?</a:t>
                      </a:r>
                      <a:endParaRPr lang="en-US" sz="2800" b="1" i="1" dirty="0">
                        <a:effectLst/>
                        <a:latin typeface="+mn-lt"/>
                        <a:ea typeface="Times New Roman" panose="02020603050405020304" pitchFamily="18" charset="0"/>
                      </a:endParaRPr>
                    </a:p>
                  </a:txBody>
                  <a:tcPr marL="77360" marR="77360" marT="77360" marB="77360" anchor="b">
                    <a:lnL w="12700" cmpd="sng">
                      <a:noFill/>
                    </a:lnL>
                    <a:lnR>
                      <a:noFill/>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800" b="1" dirty="0">
                          <a:effectLst/>
                        </a:rPr>
                        <a:t>Not </a:t>
                      </a:r>
                    </a:p>
                    <a:p>
                      <a:pPr marL="0" marR="0" algn="ctr">
                        <a:lnSpc>
                          <a:spcPct val="100000"/>
                        </a:lnSpc>
                        <a:spcBef>
                          <a:spcPts val="0"/>
                        </a:spcBef>
                        <a:spcAft>
                          <a:spcPts val="0"/>
                        </a:spcAft>
                      </a:pPr>
                      <a:r>
                        <a:rPr lang="en-US" sz="2800" b="1" dirty="0">
                          <a:effectLst/>
                        </a:rPr>
                        <a:t>Done*</a:t>
                      </a:r>
                      <a:endParaRPr lang="en-US" sz="2800" b="1" dirty="0">
                        <a:effectLst/>
                        <a:latin typeface="+mn-lt"/>
                        <a:ea typeface="Times New Roman" panose="02020603050405020304" pitchFamily="18" charset="0"/>
                      </a:endParaRPr>
                    </a:p>
                  </a:txBody>
                  <a:tcPr marL="77360" marR="77360" marT="77360" marB="77360" anchor="b">
                    <a:lnL>
                      <a:noFill/>
                    </a:lnL>
                    <a:lnR>
                      <a:noFill/>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800" b="1" dirty="0">
                          <a:effectLst/>
                        </a:rPr>
                        <a:t>Done</a:t>
                      </a:r>
                      <a:endParaRPr lang="en-US" sz="2800" b="1" dirty="0">
                        <a:effectLst/>
                        <a:latin typeface="+mn-lt"/>
                        <a:ea typeface="Times New Roman" panose="02020603050405020304" pitchFamily="18" charset="0"/>
                      </a:endParaRPr>
                    </a:p>
                  </a:txBody>
                  <a:tcPr marL="77360" marR="77360" marT="77360" marB="77360" anchor="b">
                    <a:lnL>
                      <a:noFill/>
                    </a:lnL>
                    <a:lnR w="12700" cmpd="sng">
                      <a:noFill/>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tcPr>
                </a:tc>
                <a:tc gridSpan="3" vMerge="1">
                  <a:txBody>
                    <a:bodyPr/>
                    <a:lstStyle/>
                    <a:p>
                      <a:pPr marL="0" marR="0" algn="ctr">
                        <a:lnSpc>
                          <a:spcPts val="2000"/>
                        </a:lnSpc>
                        <a:spcBef>
                          <a:spcPts val="0"/>
                        </a:spcBef>
                        <a:spcAft>
                          <a:spcPts val="0"/>
                        </a:spcAft>
                      </a:pPr>
                      <a:r>
                        <a:rPr lang="en-US" sz="2800" dirty="0">
                          <a:effectLst/>
                          <a:latin typeface="+mn-lt"/>
                          <a:ea typeface="Times New Roman" panose="02020603050405020304" pitchFamily="18" charset="0"/>
                        </a:rPr>
                        <a:t>Study </a:t>
                      </a:r>
                    </a:p>
                    <a:p>
                      <a:pPr marL="0" marR="0" algn="ctr">
                        <a:lnSpc>
                          <a:spcPts val="2000"/>
                        </a:lnSpc>
                        <a:spcBef>
                          <a:spcPts val="0"/>
                        </a:spcBef>
                        <a:spcAft>
                          <a:spcPts val="0"/>
                        </a:spcAft>
                      </a:pPr>
                      <a:r>
                        <a:rPr lang="en-US" sz="2800" dirty="0">
                          <a:effectLst/>
                          <a:latin typeface="+mn-lt"/>
                          <a:ea typeface="Times New Roman" panose="02020603050405020304" pitchFamily="18" charset="0"/>
                        </a:rPr>
                        <a:t>in </a:t>
                      </a:r>
                    </a:p>
                    <a:p>
                      <a:pPr marL="0" marR="0" algn="ctr">
                        <a:lnSpc>
                          <a:spcPts val="2000"/>
                        </a:lnSpc>
                        <a:spcBef>
                          <a:spcPts val="0"/>
                        </a:spcBef>
                        <a:spcAft>
                          <a:spcPts val="0"/>
                        </a:spcAft>
                      </a:pPr>
                      <a:r>
                        <a:rPr lang="en-US" sz="2800" dirty="0">
                          <a:effectLst/>
                          <a:latin typeface="+mn-lt"/>
                          <a:ea typeface="Times New Roman" panose="02020603050405020304" pitchFamily="18" charset="0"/>
                        </a:rPr>
                        <a:t>Repository</a:t>
                      </a:r>
                    </a:p>
                  </a:txBody>
                  <a:tcPr marL="77360" marR="77360" marT="77360" marB="77360"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474251929"/>
                  </a:ext>
                </a:extLst>
              </a:tr>
              <a:tr h="0">
                <a:tc>
                  <a:txBody>
                    <a:bodyPr/>
                    <a:lstStyle/>
                    <a:p>
                      <a:pPr algn="l" fontAlgn="b">
                        <a:lnSpc>
                          <a:spcPct val="100000"/>
                        </a:lnSpc>
                        <a:spcBef>
                          <a:spcPts val="600"/>
                        </a:spcBef>
                      </a:pPr>
                      <a:r>
                        <a:rPr lang="en-US" sz="2800" b="0" u="none" strike="noStrike" dirty="0">
                          <a:solidFill>
                            <a:srgbClr val="000000"/>
                          </a:solidFill>
                          <a:effectLst/>
                        </a:rPr>
                        <a:t>Index CT</a:t>
                      </a:r>
                      <a:endParaRPr lang="en-US" sz="2800" b="0" i="0" u="none" strike="noStrike" dirty="0">
                        <a:solidFill>
                          <a:srgbClr val="000000"/>
                        </a:solidFill>
                        <a:effectLst/>
                        <a:latin typeface="Calibri" panose="020F0502020204030204" pitchFamily="34" charset="0"/>
                      </a:endParaRPr>
                    </a:p>
                  </a:txBody>
                  <a:tcPr marL="18288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1" u="none" strike="noStrike" dirty="0">
                          <a:solidFill>
                            <a:srgbClr val="000000"/>
                          </a:solidFill>
                          <a:effectLst/>
                          <a:latin typeface="Calibri" panose="020F0502020204030204" pitchFamily="34" charset="0"/>
                        </a:rPr>
                        <a:t>16</a:t>
                      </a: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0" u="none" strike="noStrike" dirty="0">
                          <a:solidFill>
                            <a:srgbClr val="000000"/>
                          </a:solidFill>
                          <a:effectLst/>
                          <a:latin typeface="Calibri" panose="020F0502020204030204" pitchFamily="34" charset="0"/>
                        </a:rPr>
                        <a:t>4</a:t>
                      </a:r>
                    </a:p>
                  </a:txBody>
                  <a:tcPr marL="6350" marR="54864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ctr" fontAlgn="b">
                        <a:lnSpc>
                          <a:spcPct val="100000"/>
                        </a:lnSpc>
                        <a:spcBef>
                          <a:spcPts val="600"/>
                        </a:spcBef>
                      </a:pPr>
                      <a:r>
                        <a:rPr lang="en-US" sz="2800" b="0" i="0" u="none" strike="noStrike" dirty="0">
                          <a:solidFill>
                            <a:srgbClr val="000000"/>
                          </a:solidFill>
                          <a:effectLst/>
                          <a:latin typeface="Calibri" panose="020F0502020204030204" pitchFamily="34" charset="0"/>
                        </a:rPr>
                        <a:t>354</a:t>
                      </a: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0" u="none" strike="noStrike" dirty="0">
                          <a:solidFill>
                            <a:srgbClr val="000000"/>
                          </a:solidFill>
                          <a:effectLst/>
                          <a:latin typeface="Calibri" panose="020F0502020204030204" pitchFamily="34" charset="0"/>
                        </a:rPr>
                        <a:t>327</a:t>
                      </a:r>
                    </a:p>
                  </a:txBody>
                  <a:tcPr marL="6350" marR="274320" marT="6350" marB="0" anchor="b">
                    <a:lnT w="12700" cap="flat" cmpd="sng" algn="ctr">
                      <a:solidFill>
                        <a:schemeClr val="tx2"/>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(92%)</a:t>
                      </a:r>
                    </a:p>
                  </a:txBody>
                  <a:tcPr marL="9525" marR="9525" marT="9525" marB="0" anchor="b">
                    <a:lnT w="12700" cap="flat" cmpd="sng" algn="ctr">
                      <a:solidFill>
                        <a:schemeClr val="tx2"/>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endParaRPr lang="en-US" sz="2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2243391956"/>
                  </a:ext>
                </a:extLst>
              </a:tr>
              <a:tr h="0">
                <a:tc>
                  <a:txBody>
                    <a:bodyPr/>
                    <a:lstStyle/>
                    <a:p>
                      <a:pPr algn="l" fontAlgn="b">
                        <a:lnSpc>
                          <a:spcPct val="100000"/>
                        </a:lnSpc>
                        <a:spcBef>
                          <a:spcPts val="600"/>
                        </a:spcBef>
                      </a:pPr>
                      <a:r>
                        <a:rPr lang="en-US" sz="2800" b="0" u="none" strike="noStrike" dirty="0">
                          <a:solidFill>
                            <a:srgbClr val="000000"/>
                          </a:solidFill>
                          <a:effectLst/>
                        </a:rPr>
                        <a:t>Follow-up CT</a:t>
                      </a:r>
                      <a:endParaRPr lang="en-US" sz="2800" b="0" i="0" u="none" strike="noStrike" dirty="0">
                        <a:solidFill>
                          <a:srgbClr val="000000"/>
                        </a:solidFill>
                        <a:effectLst/>
                        <a:latin typeface="Calibri" panose="020F0502020204030204" pitchFamily="34" charset="0"/>
                      </a:endParaRPr>
                    </a:p>
                  </a:txBody>
                  <a:tcPr marL="18288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1" u="none" strike="noStrike" dirty="0">
                          <a:solidFill>
                            <a:srgbClr val="000000"/>
                          </a:solidFill>
                          <a:effectLst/>
                          <a:latin typeface="Calibri" panose="020F0502020204030204" pitchFamily="34" charset="0"/>
                        </a:rPr>
                        <a:t>30</a:t>
                      </a: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0" u="none" strike="noStrike" dirty="0">
                          <a:solidFill>
                            <a:srgbClr val="000000"/>
                          </a:solidFill>
                          <a:effectLst/>
                          <a:latin typeface="Calibri" panose="020F0502020204030204" pitchFamily="34" charset="0"/>
                        </a:rPr>
                        <a:t>43</a:t>
                      </a:r>
                    </a:p>
                  </a:txBody>
                  <a:tcPr marL="6350" marR="54864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ctr" fontAlgn="b">
                        <a:lnSpc>
                          <a:spcPct val="100000"/>
                        </a:lnSpc>
                        <a:spcBef>
                          <a:spcPts val="600"/>
                        </a:spcBef>
                      </a:pPr>
                      <a:r>
                        <a:rPr lang="en-US" sz="2800" b="0" i="0" u="none" strike="noStrike" dirty="0">
                          <a:solidFill>
                            <a:srgbClr val="000000"/>
                          </a:solidFill>
                          <a:effectLst/>
                          <a:latin typeface="Calibri" panose="020F0502020204030204" pitchFamily="34" charset="0"/>
                        </a:rPr>
                        <a:t>301</a:t>
                      </a: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0" u="none" strike="noStrike" dirty="0">
                          <a:solidFill>
                            <a:srgbClr val="000000"/>
                          </a:solidFill>
                          <a:effectLst/>
                          <a:latin typeface="Calibri" panose="020F0502020204030204" pitchFamily="34" charset="0"/>
                        </a:rPr>
                        <a:t>282</a:t>
                      </a:r>
                    </a:p>
                  </a:txBody>
                  <a:tcPr marL="6350" marR="27432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(93%)</a:t>
                      </a:r>
                    </a:p>
                  </a:txBody>
                  <a:tcPr marL="9525" marR="9525" marT="9525"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endParaRPr lang="en-US" sz="2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4181312803"/>
                  </a:ext>
                </a:extLst>
              </a:tr>
              <a:tr h="97909">
                <a:tc>
                  <a:txBody>
                    <a:bodyPr/>
                    <a:lstStyle/>
                    <a:p>
                      <a:pPr algn="l" fontAlgn="b">
                        <a:lnSpc>
                          <a:spcPct val="100000"/>
                        </a:lnSpc>
                        <a:spcBef>
                          <a:spcPts val="600"/>
                        </a:spcBef>
                      </a:pPr>
                      <a:r>
                        <a:rPr lang="en-US" sz="2800" b="0" u="none" strike="noStrike" dirty="0">
                          <a:solidFill>
                            <a:srgbClr val="000000"/>
                          </a:solidFill>
                          <a:effectLst/>
                        </a:rPr>
                        <a:t>MRI</a:t>
                      </a:r>
                      <a:endParaRPr lang="en-US" sz="2800" b="0" i="0" u="none" strike="noStrike" dirty="0">
                        <a:solidFill>
                          <a:srgbClr val="000000"/>
                        </a:solidFill>
                        <a:effectLst/>
                        <a:latin typeface="Calibri" panose="020F0502020204030204" pitchFamily="34" charset="0"/>
                      </a:endParaRPr>
                    </a:p>
                  </a:txBody>
                  <a:tcPr marL="18288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1" u="none" strike="noStrike" dirty="0">
                          <a:solidFill>
                            <a:srgbClr val="000000"/>
                          </a:solidFill>
                          <a:effectLst/>
                          <a:latin typeface="Calibri" panose="020F0502020204030204" pitchFamily="34" charset="0"/>
                        </a:rPr>
                        <a:t>20</a:t>
                      </a: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0" u="none" strike="noStrike" dirty="0">
                          <a:solidFill>
                            <a:srgbClr val="000000"/>
                          </a:solidFill>
                          <a:effectLst/>
                          <a:latin typeface="Calibri" panose="020F0502020204030204" pitchFamily="34" charset="0"/>
                        </a:rPr>
                        <a:t>117</a:t>
                      </a:r>
                    </a:p>
                  </a:txBody>
                  <a:tcPr marL="6350" marR="54864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ctr" fontAlgn="b">
                        <a:lnSpc>
                          <a:spcPct val="100000"/>
                        </a:lnSpc>
                        <a:spcBef>
                          <a:spcPts val="600"/>
                        </a:spcBef>
                      </a:pPr>
                      <a:r>
                        <a:rPr lang="en-US" sz="2800" b="0" i="0" u="none" strike="noStrike" dirty="0">
                          <a:solidFill>
                            <a:srgbClr val="000000"/>
                          </a:solidFill>
                          <a:effectLst/>
                          <a:latin typeface="Calibri" panose="020F0502020204030204" pitchFamily="34" charset="0"/>
                        </a:rPr>
                        <a:t>237</a:t>
                      </a: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0" u="none" strike="noStrike" dirty="0">
                          <a:solidFill>
                            <a:srgbClr val="000000"/>
                          </a:solidFill>
                          <a:effectLst/>
                          <a:latin typeface="Calibri" panose="020F0502020204030204" pitchFamily="34" charset="0"/>
                        </a:rPr>
                        <a:t>227</a:t>
                      </a:r>
                    </a:p>
                  </a:txBody>
                  <a:tcPr marL="6350" marR="27432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(96%)</a:t>
                      </a:r>
                    </a:p>
                  </a:txBody>
                  <a:tcPr marL="9525" marR="9525" marT="9525"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endParaRPr lang="en-US" sz="2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118226741"/>
                  </a:ext>
                </a:extLst>
              </a:tr>
              <a:tr h="263075">
                <a:tc>
                  <a:txBody>
                    <a:bodyPr/>
                    <a:lstStyle/>
                    <a:p>
                      <a:pPr algn="l" fontAlgn="b">
                        <a:lnSpc>
                          <a:spcPct val="100000"/>
                        </a:lnSpc>
                        <a:spcBef>
                          <a:spcPts val="600"/>
                        </a:spcBef>
                      </a:pPr>
                      <a:r>
                        <a:rPr lang="en-US" sz="2800" b="0" u="none" strike="noStrike" dirty="0">
                          <a:solidFill>
                            <a:srgbClr val="000000"/>
                          </a:solidFill>
                          <a:effectLst/>
                        </a:rPr>
                        <a:t>CTA or MRA</a:t>
                      </a:r>
                      <a:endParaRPr lang="en-US" sz="2800" b="0" i="0" u="none" strike="noStrike" dirty="0">
                        <a:solidFill>
                          <a:srgbClr val="000000"/>
                        </a:solidFill>
                        <a:effectLst/>
                        <a:latin typeface="Calibri" panose="020F0502020204030204" pitchFamily="34" charset="0"/>
                      </a:endParaRPr>
                    </a:p>
                  </a:txBody>
                  <a:tcPr marL="18288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1" u="none" strike="noStrike" dirty="0">
                          <a:solidFill>
                            <a:srgbClr val="000000"/>
                          </a:solidFill>
                          <a:effectLst/>
                          <a:latin typeface="Calibri" panose="020F0502020204030204" pitchFamily="34" charset="0"/>
                        </a:rPr>
                        <a:t>16</a:t>
                      </a: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0" u="none" strike="noStrike" dirty="0">
                          <a:solidFill>
                            <a:srgbClr val="000000"/>
                          </a:solidFill>
                          <a:effectLst/>
                          <a:latin typeface="Calibri" panose="020F0502020204030204" pitchFamily="34" charset="0"/>
                        </a:rPr>
                        <a:t>64</a:t>
                      </a:r>
                    </a:p>
                  </a:txBody>
                  <a:tcPr marL="6350" marR="54864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ctr" fontAlgn="b">
                        <a:lnSpc>
                          <a:spcPct val="100000"/>
                        </a:lnSpc>
                        <a:spcBef>
                          <a:spcPts val="600"/>
                        </a:spcBef>
                      </a:pPr>
                      <a:r>
                        <a:rPr lang="en-US" sz="2800" b="0" i="0" u="none" strike="noStrike" dirty="0">
                          <a:solidFill>
                            <a:srgbClr val="000000"/>
                          </a:solidFill>
                          <a:effectLst/>
                          <a:latin typeface="Calibri" panose="020F0502020204030204" pitchFamily="34" charset="0"/>
                        </a:rPr>
                        <a:t>294</a:t>
                      </a: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r>
                        <a:rPr lang="en-US" sz="2800" b="0" i="0" u="none" strike="noStrike" dirty="0">
                          <a:solidFill>
                            <a:srgbClr val="000000"/>
                          </a:solidFill>
                          <a:effectLst/>
                          <a:latin typeface="Calibri" panose="020F0502020204030204" pitchFamily="34" charset="0"/>
                        </a:rPr>
                        <a:t>272</a:t>
                      </a:r>
                    </a:p>
                  </a:txBody>
                  <a:tcPr marL="6350" marR="27432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(93%)</a:t>
                      </a:r>
                    </a:p>
                  </a:txBody>
                  <a:tcPr marL="9525" marR="9525" marT="9525"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tc>
                  <a:txBody>
                    <a:bodyPr/>
                    <a:lstStyle/>
                    <a:p>
                      <a:pPr algn="r" fontAlgn="b">
                        <a:lnSpc>
                          <a:spcPct val="100000"/>
                        </a:lnSpc>
                        <a:spcBef>
                          <a:spcPts val="600"/>
                        </a:spcBef>
                      </a:pPr>
                      <a:endParaRPr lang="en-US" sz="2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tcPr>
                </a:tc>
                <a:extLst>
                  <a:ext uri="{0D108BD9-81ED-4DB2-BD59-A6C34878D82A}">
                    <a16:rowId xmlns:a16="http://schemas.microsoft.com/office/drawing/2014/main" val="1460280939"/>
                  </a:ext>
                </a:extLst>
              </a:tr>
              <a:tr h="263075">
                <a:tc gridSpan="6">
                  <a:txBody>
                    <a:bodyPr/>
                    <a:lstStyle/>
                    <a:p>
                      <a:pPr algn="l" fontAlgn="b">
                        <a:lnSpc>
                          <a:spcPct val="100000"/>
                        </a:lnSpc>
                        <a:spcBef>
                          <a:spcPts val="600"/>
                        </a:spcBef>
                      </a:pPr>
                      <a:r>
                        <a:rPr lang="en-US" sz="2400" b="0" i="1" u="none" strike="noStrike" dirty="0">
                          <a:solidFill>
                            <a:srgbClr val="000000"/>
                          </a:solidFill>
                          <a:effectLst/>
                          <a:latin typeface="Calibri" panose="020F0502020204030204" pitchFamily="34" charset="0"/>
                        </a:rPr>
                        <a:t>*Not done or available.</a:t>
                      </a:r>
                    </a:p>
                  </a:txBody>
                  <a:tcPr marL="6350" marR="6350" marT="6350" marB="0" anchor="b">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r" fontAlgn="b">
                        <a:lnSpc>
                          <a:spcPct val="100000"/>
                        </a:lnSpc>
                        <a:spcBef>
                          <a:spcPts val="600"/>
                        </a:spcBef>
                      </a:pPr>
                      <a:endParaRPr lang="en-US" sz="2800" b="0" i="1" u="none" strike="noStrike" dirty="0">
                        <a:solidFill>
                          <a:srgbClr val="000000"/>
                        </a:solidFill>
                        <a:effectLst/>
                        <a:latin typeface="Calibri" panose="020F0502020204030204" pitchFamily="34" charset="0"/>
                      </a:endParaRPr>
                    </a:p>
                  </a:txBody>
                  <a:tcPr marL="6350" marR="6350" marT="6350" marB="0" anchor="b">
                    <a:lnT w="12700" cap="flat" cmpd="sng" algn="ctr">
                      <a:solidFill>
                        <a:srgbClr val="008080"/>
                      </a:solidFill>
                      <a:prstDash val="solid"/>
                      <a:round/>
                      <a:headEnd type="none" w="med" len="med"/>
                      <a:tailEnd type="none" w="med" len="med"/>
                    </a:lnT>
                  </a:tcPr>
                </a:tc>
                <a:tc hMerge="1">
                  <a:txBody>
                    <a:bodyPr/>
                    <a:lstStyle/>
                    <a:p>
                      <a:pPr algn="r" fontAlgn="b">
                        <a:lnSpc>
                          <a:spcPct val="100000"/>
                        </a:lnSpc>
                        <a:spcBef>
                          <a:spcPts val="600"/>
                        </a:spcBef>
                      </a:pPr>
                      <a:endParaRPr lang="en-US" sz="2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rgbClr val="008080"/>
                      </a:solidFill>
                      <a:prstDash val="solid"/>
                      <a:round/>
                      <a:headEnd type="none" w="med" len="med"/>
                      <a:tailEnd type="none" w="med" len="med"/>
                    </a:lnT>
                  </a:tcPr>
                </a:tc>
                <a:tc hMerge="1">
                  <a:txBody>
                    <a:bodyPr/>
                    <a:lstStyle/>
                    <a:p>
                      <a:pPr algn="r" fontAlgn="b">
                        <a:lnSpc>
                          <a:spcPct val="100000"/>
                        </a:lnSpc>
                        <a:spcBef>
                          <a:spcPts val="600"/>
                        </a:spcBef>
                      </a:pPr>
                      <a:endParaRPr lang="en-US" sz="2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rgbClr val="008080"/>
                      </a:solidFill>
                      <a:prstDash val="solid"/>
                      <a:round/>
                      <a:headEnd type="none" w="med" len="med"/>
                      <a:tailEnd type="none" w="med" len="med"/>
                    </a:lnT>
                  </a:tcPr>
                </a:tc>
                <a:tc hMerge="1">
                  <a:txBody>
                    <a:bodyPr/>
                    <a:lstStyle/>
                    <a:p>
                      <a:pPr algn="r" fontAlgn="b">
                        <a:lnSpc>
                          <a:spcPct val="100000"/>
                        </a:lnSpc>
                        <a:spcBef>
                          <a:spcPts val="600"/>
                        </a:spcBef>
                      </a:pPr>
                      <a:endParaRPr lang="en-US" sz="2800" b="0" i="0" u="none" strike="noStrike" dirty="0">
                        <a:solidFill>
                          <a:srgbClr val="000000"/>
                        </a:solidFill>
                        <a:effectLst/>
                        <a:latin typeface="Calibri" panose="020F0502020204030204" pitchFamily="34" charset="0"/>
                      </a:endParaRPr>
                    </a:p>
                  </a:txBody>
                  <a:tcPr marL="6350" marR="548640" marT="6350" marB="0" anchor="b">
                    <a:lnT w="12700" cap="flat" cmpd="sng" algn="ctr">
                      <a:solidFill>
                        <a:srgbClr val="008080"/>
                      </a:solidFill>
                      <a:prstDash val="solid"/>
                      <a:round/>
                      <a:headEnd type="none" w="med" len="med"/>
                      <a:tailEnd type="none" w="med" len="med"/>
                    </a:lnT>
                  </a:tcPr>
                </a:tc>
                <a:tc hMerge="1">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rgbClr val="008080"/>
                      </a:solidFill>
                      <a:prstDash val="solid"/>
                      <a:round/>
                      <a:headEnd type="none" w="med" len="med"/>
                      <a:tailEnd type="none" w="med" len="med"/>
                    </a:lnT>
                  </a:tcPr>
                </a:tc>
                <a:tc>
                  <a:txBody>
                    <a:bodyPr/>
                    <a:lstStyle/>
                    <a:p>
                      <a:pPr algn="r" fontAlgn="b">
                        <a:lnSpc>
                          <a:spcPct val="100000"/>
                        </a:lnSpc>
                        <a:spcBef>
                          <a:spcPts val="600"/>
                        </a:spcBef>
                      </a:pPr>
                      <a:endParaRPr lang="en-US" sz="2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rgbClr val="008080"/>
                      </a:solidFill>
                      <a:prstDash val="solid"/>
                      <a:round/>
                      <a:headEnd type="none" w="med" len="med"/>
                      <a:tailEnd type="none" w="med" len="med"/>
                    </a:lnT>
                  </a:tcPr>
                </a:tc>
                <a:extLst>
                  <a:ext uri="{0D108BD9-81ED-4DB2-BD59-A6C34878D82A}">
                    <a16:rowId xmlns:a16="http://schemas.microsoft.com/office/drawing/2014/main" val="1774730010"/>
                  </a:ext>
                </a:extLst>
              </a:tr>
            </a:tbl>
          </a:graphicData>
        </a:graphic>
      </p:graphicFrame>
      <p:sp>
        <p:nvSpPr>
          <p:cNvPr id="3" name="Date Placeholder 2">
            <a:extLst>
              <a:ext uri="{FF2B5EF4-FFF2-40B4-BE49-F238E27FC236}">
                <a16:creationId xmlns:a16="http://schemas.microsoft.com/office/drawing/2014/main" id="{9497C7D2-0B8E-6320-7E06-C223171231FA}"/>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FE35399-F177-BB7A-0BDB-226731C4A7FE}"/>
              </a:ext>
            </a:extLst>
          </p:cNvPr>
          <p:cNvSpPr>
            <a:spLocks noGrp="1"/>
          </p:cNvSpPr>
          <p:nvPr>
            <p:ph type="sldNum" sz="quarter" idx="12"/>
          </p:nvPr>
        </p:nvSpPr>
        <p:spPr/>
        <p:txBody>
          <a:bodyPr/>
          <a:lstStyle/>
          <a:p>
            <a:fld id="{DFD7FB8B-41BE-4FD0-9A2B-A922356976AA}" type="slidenum">
              <a:rPr lang="en-US" smtClean="0"/>
              <a:t>16</a:t>
            </a:fld>
            <a:endParaRPr lang="en-US"/>
          </a:p>
        </p:txBody>
      </p:sp>
    </p:spTree>
    <p:extLst>
      <p:ext uri="{BB962C8B-B14F-4D97-AF65-F5344CB8AC3E}">
        <p14:creationId xmlns:p14="http://schemas.microsoft.com/office/powerpoint/2010/main" val="403751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AE4F-BC85-3C0B-60E7-BEAEF41DD18D}"/>
              </a:ext>
            </a:extLst>
          </p:cNvPr>
          <p:cNvSpPr>
            <a:spLocks noGrp="1"/>
          </p:cNvSpPr>
          <p:nvPr>
            <p:ph type="title"/>
          </p:nvPr>
        </p:nvSpPr>
        <p:spPr>
          <a:xfrm>
            <a:off x="359229" y="920296"/>
            <a:ext cx="6139543" cy="4043590"/>
          </a:xfrm>
        </p:spPr>
        <p:txBody>
          <a:bodyPr>
            <a:normAutofit fontScale="90000"/>
          </a:bodyPr>
          <a:lstStyle/>
          <a:p>
            <a:r>
              <a:rPr lang="en-US" dirty="0"/>
              <a:t>Proposal under review</a:t>
            </a:r>
            <a:br>
              <a:rPr lang="en-US" dirty="0"/>
            </a:br>
            <a:br>
              <a:rPr lang="en-US" dirty="0"/>
            </a:br>
            <a:r>
              <a:rPr lang="en-US" sz="4000" dirty="0"/>
              <a:t>Anticoagulation in Intracerebral Hemorrhage Survivors with Atrial Fibrillation and Imaging features of Cerebral Amyloid Angiopathy and Small Vessel Disease </a:t>
            </a:r>
            <a:endParaRPr lang="en-US" dirty="0"/>
          </a:p>
        </p:txBody>
      </p:sp>
      <p:sp>
        <p:nvSpPr>
          <p:cNvPr id="4" name="Date Placeholder 3">
            <a:extLst>
              <a:ext uri="{FF2B5EF4-FFF2-40B4-BE49-F238E27FC236}">
                <a16:creationId xmlns:a16="http://schemas.microsoft.com/office/drawing/2014/main" id="{4656C75E-21D4-2FB2-6584-60D489395972}"/>
              </a:ext>
            </a:extLst>
          </p:cNvPr>
          <p:cNvSpPr>
            <a:spLocks noGrp="1"/>
          </p:cNvSpPr>
          <p:nvPr>
            <p:ph type="dt" sz="half" idx="10"/>
          </p:nvPr>
        </p:nvSpPr>
        <p:spPr/>
        <p:txBody>
          <a:bodyPr/>
          <a:lstStyle/>
          <a:p>
            <a:r>
              <a:rPr lang="en-US"/>
              <a:t>22-Jan-2025</a:t>
            </a:r>
            <a:endParaRPr lang="en-US" dirty="0"/>
          </a:p>
        </p:txBody>
      </p:sp>
      <p:sp>
        <p:nvSpPr>
          <p:cNvPr id="5" name="Slide Number Placeholder 4">
            <a:extLst>
              <a:ext uri="{FF2B5EF4-FFF2-40B4-BE49-F238E27FC236}">
                <a16:creationId xmlns:a16="http://schemas.microsoft.com/office/drawing/2014/main" id="{FD1872A8-F479-A201-37F6-C58B0C6939D6}"/>
              </a:ext>
            </a:extLst>
          </p:cNvPr>
          <p:cNvSpPr>
            <a:spLocks noGrp="1"/>
          </p:cNvSpPr>
          <p:nvPr>
            <p:ph type="sldNum" sz="quarter" idx="12"/>
          </p:nvPr>
        </p:nvSpPr>
        <p:spPr/>
        <p:txBody>
          <a:bodyPr/>
          <a:lstStyle/>
          <a:p>
            <a:fld id="{DFD7FB8B-41BE-4FD0-9A2B-A922356976AA}" type="slidenum">
              <a:rPr lang="en-US" smtClean="0"/>
              <a:t>17</a:t>
            </a:fld>
            <a:endParaRPr lang="en-US"/>
          </a:p>
        </p:txBody>
      </p:sp>
      <p:pic>
        <p:nvPicPr>
          <p:cNvPr id="7" name="Picture 6" descr="A table with text and numbers&#10;&#10;Description automatically generated">
            <a:extLst>
              <a:ext uri="{FF2B5EF4-FFF2-40B4-BE49-F238E27FC236}">
                <a16:creationId xmlns:a16="http://schemas.microsoft.com/office/drawing/2014/main" id="{F44DADB7-DF13-836F-4055-650869E0C1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6180" y="1691140"/>
            <a:ext cx="5406591" cy="4236935"/>
          </a:xfrm>
          <a:prstGeom prst="rect">
            <a:avLst/>
          </a:prstGeom>
        </p:spPr>
      </p:pic>
    </p:spTree>
    <p:extLst>
      <p:ext uri="{BB962C8B-B14F-4D97-AF65-F5344CB8AC3E}">
        <p14:creationId xmlns:p14="http://schemas.microsoft.com/office/powerpoint/2010/main" val="311814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FE195-2959-8AC1-DD6E-885A9F760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C2C66-9181-B618-0B29-A48EFF55638A}"/>
              </a:ext>
            </a:extLst>
          </p:cNvPr>
          <p:cNvSpPr>
            <a:spLocks noGrp="1"/>
          </p:cNvSpPr>
          <p:nvPr>
            <p:ph type="title"/>
          </p:nvPr>
        </p:nvSpPr>
        <p:spPr>
          <a:xfrm>
            <a:off x="257064" y="277327"/>
            <a:ext cx="11677872" cy="2068643"/>
          </a:xfrm>
        </p:spPr>
        <p:txBody>
          <a:bodyPr>
            <a:normAutofit/>
          </a:bodyPr>
          <a:lstStyle/>
          <a:p>
            <a:pPr algn="ctr"/>
            <a:r>
              <a:rPr lang="en-US" dirty="0"/>
              <a:t>Proposal under review</a:t>
            </a:r>
            <a:br>
              <a:rPr lang="en-US" dirty="0"/>
            </a:br>
            <a:br>
              <a:rPr lang="en-US" dirty="0"/>
            </a:br>
            <a:r>
              <a:rPr lang="en-US" sz="2400" dirty="0"/>
              <a:t>Anticoagulation in Intracerebral Hemorrhage Survivors with Atrial Fibrillation and Imaging features of Cerebral Amyloid Angiopathy and Small Vessel Disease </a:t>
            </a:r>
            <a:endParaRPr lang="en-US" dirty="0"/>
          </a:p>
        </p:txBody>
      </p:sp>
      <p:sp>
        <p:nvSpPr>
          <p:cNvPr id="4" name="Date Placeholder 3">
            <a:extLst>
              <a:ext uri="{FF2B5EF4-FFF2-40B4-BE49-F238E27FC236}">
                <a16:creationId xmlns:a16="http://schemas.microsoft.com/office/drawing/2014/main" id="{695416CE-D8FC-C5DC-C67A-02F10EC8CCC4}"/>
              </a:ext>
            </a:extLst>
          </p:cNvPr>
          <p:cNvSpPr>
            <a:spLocks noGrp="1"/>
          </p:cNvSpPr>
          <p:nvPr>
            <p:ph type="dt" sz="half" idx="10"/>
          </p:nvPr>
        </p:nvSpPr>
        <p:spPr/>
        <p:txBody>
          <a:bodyPr/>
          <a:lstStyle/>
          <a:p>
            <a:r>
              <a:rPr lang="en-US"/>
              <a:t>22-Jan-2025</a:t>
            </a:r>
            <a:endParaRPr lang="en-US" dirty="0"/>
          </a:p>
        </p:txBody>
      </p:sp>
      <p:sp>
        <p:nvSpPr>
          <p:cNvPr id="5" name="Slide Number Placeholder 4">
            <a:extLst>
              <a:ext uri="{FF2B5EF4-FFF2-40B4-BE49-F238E27FC236}">
                <a16:creationId xmlns:a16="http://schemas.microsoft.com/office/drawing/2014/main" id="{DAAC7B57-91D3-C377-0A71-0EA536FEA7AD}"/>
              </a:ext>
            </a:extLst>
          </p:cNvPr>
          <p:cNvSpPr>
            <a:spLocks noGrp="1"/>
          </p:cNvSpPr>
          <p:nvPr>
            <p:ph type="sldNum" sz="quarter" idx="12"/>
          </p:nvPr>
        </p:nvSpPr>
        <p:spPr/>
        <p:txBody>
          <a:bodyPr/>
          <a:lstStyle/>
          <a:p>
            <a:fld id="{DFD7FB8B-41BE-4FD0-9A2B-A922356976AA}" type="slidenum">
              <a:rPr lang="en-US" smtClean="0"/>
              <a:t>18</a:t>
            </a:fld>
            <a:endParaRPr lang="en-US"/>
          </a:p>
        </p:txBody>
      </p:sp>
      <p:pic>
        <p:nvPicPr>
          <p:cNvPr id="6" name="Picture 5" descr="A diagram of a brain&#10;&#10;Description automatically generated">
            <a:extLst>
              <a:ext uri="{FF2B5EF4-FFF2-40B4-BE49-F238E27FC236}">
                <a16:creationId xmlns:a16="http://schemas.microsoft.com/office/drawing/2014/main" id="{4DF6C78C-F9BF-89F1-70A9-C30CDCCED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153" y="2516731"/>
            <a:ext cx="11437694" cy="3299452"/>
          </a:xfrm>
          <a:prstGeom prst="rect">
            <a:avLst/>
          </a:prstGeom>
        </p:spPr>
      </p:pic>
    </p:spTree>
    <p:extLst>
      <p:ext uri="{BB962C8B-B14F-4D97-AF65-F5344CB8AC3E}">
        <p14:creationId xmlns:p14="http://schemas.microsoft.com/office/powerpoint/2010/main" val="80178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1C41-6CA8-457E-2EA2-FF45A297826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BEDA13D-2B42-A840-9412-A0EFD50FFA1F}"/>
              </a:ext>
            </a:extLst>
          </p:cNvPr>
          <p:cNvSpPr>
            <a:spLocks noGrp="1"/>
          </p:cNvSpPr>
          <p:nvPr>
            <p:ph idx="1"/>
          </p:nvPr>
        </p:nvSpPr>
        <p:spPr/>
        <p:txBody>
          <a:bodyPr/>
          <a:lstStyle/>
          <a:p>
            <a:r>
              <a:rPr lang="en-US" dirty="0"/>
              <a:t>Review the organization and objectives of the ASPIRE Biobank and Neuroimaging Repository</a:t>
            </a:r>
          </a:p>
          <a:p>
            <a:endParaRPr lang="en-US" dirty="0"/>
          </a:p>
          <a:p>
            <a:r>
              <a:rPr lang="en-US" dirty="0"/>
              <a:t>Recruitment status</a:t>
            </a:r>
          </a:p>
          <a:p>
            <a:endParaRPr lang="en-US" dirty="0"/>
          </a:p>
          <a:p>
            <a:r>
              <a:rPr lang="en-US" dirty="0"/>
              <a:t>Ongoing scientific efforts</a:t>
            </a:r>
          </a:p>
          <a:p>
            <a:endParaRPr lang="en-US" dirty="0"/>
          </a:p>
          <a:p>
            <a:r>
              <a:rPr lang="en-US" dirty="0"/>
              <a:t>Useful resources</a:t>
            </a:r>
          </a:p>
          <a:p>
            <a:endParaRPr lang="en-US" dirty="0"/>
          </a:p>
          <a:p>
            <a:endParaRPr lang="en-US" dirty="0"/>
          </a:p>
        </p:txBody>
      </p:sp>
      <p:sp>
        <p:nvSpPr>
          <p:cNvPr id="4" name="Date Placeholder 3">
            <a:extLst>
              <a:ext uri="{FF2B5EF4-FFF2-40B4-BE49-F238E27FC236}">
                <a16:creationId xmlns:a16="http://schemas.microsoft.com/office/drawing/2014/main" id="{294F5251-7361-B638-8570-BD61483F37D2}"/>
              </a:ext>
            </a:extLst>
          </p:cNvPr>
          <p:cNvSpPr>
            <a:spLocks noGrp="1"/>
          </p:cNvSpPr>
          <p:nvPr>
            <p:ph type="dt" sz="half" idx="10"/>
          </p:nvPr>
        </p:nvSpPr>
        <p:spPr/>
        <p:txBody>
          <a:bodyPr/>
          <a:lstStyle/>
          <a:p>
            <a:r>
              <a:rPr lang="en-US"/>
              <a:t>22-Jan-2025</a:t>
            </a:r>
            <a:endParaRPr lang="en-US" dirty="0"/>
          </a:p>
        </p:txBody>
      </p:sp>
      <p:sp>
        <p:nvSpPr>
          <p:cNvPr id="5" name="Slide Number Placeholder 4">
            <a:extLst>
              <a:ext uri="{FF2B5EF4-FFF2-40B4-BE49-F238E27FC236}">
                <a16:creationId xmlns:a16="http://schemas.microsoft.com/office/drawing/2014/main" id="{FFF3062E-7BF4-AF44-EC18-050CCB39258E}"/>
              </a:ext>
            </a:extLst>
          </p:cNvPr>
          <p:cNvSpPr>
            <a:spLocks noGrp="1"/>
          </p:cNvSpPr>
          <p:nvPr>
            <p:ph type="sldNum" sz="quarter" idx="12"/>
          </p:nvPr>
        </p:nvSpPr>
        <p:spPr/>
        <p:txBody>
          <a:bodyPr/>
          <a:lstStyle/>
          <a:p>
            <a:fld id="{DFD7FB8B-41BE-4FD0-9A2B-A922356976AA}" type="slidenum">
              <a:rPr lang="en-US" smtClean="0"/>
              <a:t>1</a:t>
            </a:fld>
            <a:endParaRPr lang="en-US"/>
          </a:p>
        </p:txBody>
      </p:sp>
    </p:spTree>
    <p:extLst>
      <p:ext uri="{BB962C8B-B14F-4D97-AF65-F5344CB8AC3E}">
        <p14:creationId xmlns:p14="http://schemas.microsoft.com/office/powerpoint/2010/main" val="386043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C23E-868C-354E-A7E8-D70AC939C331}"/>
              </a:ext>
            </a:extLst>
          </p:cNvPr>
          <p:cNvSpPr>
            <a:spLocks noGrp="1"/>
          </p:cNvSpPr>
          <p:nvPr>
            <p:ph type="title"/>
          </p:nvPr>
        </p:nvSpPr>
        <p:spPr>
          <a:xfrm>
            <a:off x="838200" y="318825"/>
            <a:ext cx="10515600" cy="1325563"/>
          </a:xfrm>
        </p:spPr>
        <p:txBody>
          <a:bodyPr/>
          <a:lstStyle/>
          <a:p>
            <a:r>
              <a:rPr lang="en-US" b="1" dirty="0"/>
              <a:t>Summary</a:t>
            </a:r>
          </a:p>
        </p:txBody>
      </p:sp>
      <p:sp>
        <p:nvSpPr>
          <p:cNvPr id="3" name="Content Placeholder 2">
            <a:extLst>
              <a:ext uri="{FF2B5EF4-FFF2-40B4-BE49-F238E27FC236}">
                <a16:creationId xmlns:a16="http://schemas.microsoft.com/office/drawing/2014/main" id="{E8D16DC3-F3A8-CB45-8A76-5B2DFCAA2766}"/>
              </a:ext>
            </a:extLst>
          </p:cNvPr>
          <p:cNvSpPr>
            <a:spLocks noGrp="1"/>
          </p:cNvSpPr>
          <p:nvPr>
            <p:ph idx="1"/>
          </p:nvPr>
        </p:nvSpPr>
        <p:spPr>
          <a:xfrm>
            <a:off x="838200" y="1690688"/>
            <a:ext cx="10515600" cy="4351338"/>
          </a:xfrm>
        </p:spPr>
        <p:txBody>
          <a:bodyPr>
            <a:noAutofit/>
          </a:bodyPr>
          <a:lstStyle/>
          <a:p>
            <a:r>
              <a:rPr lang="en-US" sz="2400" dirty="0"/>
              <a:t>The ASPIRE Biobank and Neuroimaging Repository is an integral part of the ASPIRE Study.</a:t>
            </a:r>
          </a:p>
          <a:p>
            <a:endParaRPr lang="en-US" sz="2400" dirty="0"/>
          </a:p>
          <a:p>
            <a:r>
              <a:rPr lang="en-US" sz="2400" dirty="0"/>
              <a:t>Coupled with the high-quality clinical data produced by the study, the </a:t>
            </a:r>
            <a:r>
              <a:rPr lang="en-US" sz="2400" dirty="0" err="1"/>
              <a:t>biosamples</a:t>
            </a:r>
            <a:r>
              <a:rPr lang="en-US" sz="2400" dirty="0"/>
              <a:t> and neuroimages can lead to substantial scientific contributions.</a:t>
            </a:r>
          </a:p>
          <a:p>
            <a:endParaRPr lang="en-US" sz="2400" dirty="0"/>
          </a:p>
          <a:p>
            <a:r>
              <a:rPr lang="en-US" sz="2400" dirty="0"/>
              <a:t>It is crucial to convey these ideas during the consent process to achieve the goal of obtaining blood samples and neuroimages from ALL study participants.</a:t>
            </a:r>
          </a:p>
          <a:p>
            <a:endParaRPr lang="en-US" sz="2400" dirty="0"/>
          </a:p>
          <a:p>
            <a:r>
              <a:rPr lang="en-US" sz="2400" dirty="0"/>
              <a:t>One important idea: aside from the one-time blood draw, participating in the biobank does not generate ANY additional burden to study participants.</a:t>
            </a:r>
          </a:p>
        </p:txBody>
      </p:sp>
      <p:cxnSp>
        <p:nvCxnSpPr>
          <p:cNvPr id="4" name="Straight Connector 3">
            <a:extLst>
              <a:ext uri="{FF2B5EF4-FFF2-40B4-BE49-F238E27FC236}">
                <a16:creationId xmlns:a16="http://schemas.microsoft.com/office/drawing/2014/main" id="{FA7846C9-8B98-8348-B79B-ADE7608843DF}"/>
              </a:ext>
            </a:extLst>
          </p:cNvPr>
          <p:cNvCxnSpPr/>
          <p:nvPr/>
        </p:nvCxnSpPr>
        <p:spPr>
          <a:xfrm>
            <a:off x="838200" y="1469985"/>
            <a:ext cx="10180899" cy="0"/>
          </a:xfrm>
          <a:prstGeom prst="line">
            <a:avLst/>
          </a:prstGeom>
          <a:ln>
            <a:solidFill>
              <a:srgbClr val="005DA2"/>
            </a:solidFill>
          </a:ln>
        </p:spPr>
        <p:style>
          <a:lnRef idx="3">
            <a:schemeClr val="accent6"/>
          </a:lnRef>
          <a:fillRef idx="0">
            <a:schemeClr val="accent6"/>
          </a:fillRef>
          <a:effectRef idx="2">
            <a:schemeClr val="accent6"/>
          </a:effectRef>
          <a:fontRef idx="minor">
            <a:schemeClr val="tx1"/>
          </a:fontRef>
        </p:style>
      </p:cxnSp>
      <p:pic>
        <p:nvPicPr>
          <p:cNvPr id="5" name="Picture 4" descr="Logo, company name&#10;&#10;Description automatically generated">
            <a:extLst>
              <a:ext uri="{FF2B5EF4-FFF2-40B4-BE49-F238E27FC236}">
                <a16:creationId xmlns:a16="http://schemas.microsoft.com/office/drawing/2014/main" id="{AABE95BC-67EF-074D-90B1-565B8D75A3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5324" y="112247"/>
            <a:ext cx="969050" cy="1137580"/>
          </a:xfrm>
          <a:prstGeom prst="rect">
            <a:avLst/>
          </a:prstGeom>
        </p:spPr>
      </p:pic>
    </p:spTree>
    <p:extLst>
      <p:ext uri="{BB962C8B-B14F-4D97-AF65-F5344CB8AC3E}">
        <p14:creationId xmlns:p14="http://schemas.microsoft.com/office/powerpoint/2010/main" val="2958065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BDE9-C912-EFCB-1D7F-B2A38DFCE5C0}"/>
              </a:ext>
            </a:extLst>
          </p:cNvPr>
          <p:cNvSpPr>
            <a:spLocks noGrp="1"/>
          </p:cNvSpPr>
          <p:nvPr>
            <p:ph type="title"/>
          </p:nvPr>
        </p:nvSpPr>
        <p:spPr>
          <a:xfrm>
            <a:off x="502052" y="136525"/>
            <a:ext cx="11187896" cy="1325563"/>
          </a:xfrm>
        </p:spPr>
        <p:txBody>
          <a:bodyPr>
            <a:normAutofit/>
          </a:bodyPr>
          <a:lstStyle/>
          <a:p>
            <a:r>
              <a:rPr lang="en-US" dirty="0"/>
              <a:t>2 important messages focused on blood samples</a:t>
            </a:r>
          </a:p>
        </p:txBody>
      </p:sp>
      <p:sp>
        <p:nvSpPr>
          <p:cNvPr id="3" name="Content Placeholder 2">
            <a:extLst>
              <a:ext uri="{FF2B5EF4-FFF2-40B4-BE49-F238E27FC236}">
                <a16:creationId xmlns:a16="http://schemas.microsoft.com/office/drawing/2014/main" id="{3E146CAA-2062-D05D-CFE4-43D4F90006D4}"/>
              </a:ext>
            </a:extLst>
          </p:cNvPr>
          <p:cNvSpPr>
            <a:spLocks noGrp="1"/>
          </p:cNvSpPr>
          <p:nvPr>
            <p:ph idx="1"/>
          </p:nvPr>
        </p:nvSpPr>
        <p:spPr/>
        <p:txBody>
          <a:bodyPr>
            <a:normAutofit/>
          </a:bodyPr>
          <a:lstStyle/>
          <a:p>
            <a:pPr marL="0" indent="0">
              <a:buNone/>
            </a:pPr>
            <a:r>
              <a:rPr lang="en-US" sz="3600" dirty="0"/>
              <a:t>1) Please Work on patients that have consented but samples are still pending</a:t>
            </a:r>
          </a:p>
          <a:p>
            <a:pPr marL="0" indent="0">
              <a:buNone/>
            </a:pPr>
            <a:endParaRPr lang="en-US" sz="3600" dirty="0"/>
          </a:p>
          <a:p>
            <a:pPr marL="0" indent="0">
              <a:buNone/>
            </a:pPr>
            <a:r>
              <a:rPr lang="en-US" sz="3600" dirty="0"/>
              <a:t>2) Please try your best to enroll all patients who consent for the trial</a:t>
            </a:r>
          </a:p>
        </p:txBody>
      </p:sp>
      <p:sp>
        <p:nvSpPr>
          <p:cNvPr id="4" name="Date Placeholder 3">
            <a:extLst>
              <a:ext uri="{FF2B5EF4-FFF2-40B4-BE49-F238E27FC236}">
                <a16:creationId xmlns:a16="http://schemas.microsoft.com/office/drawing/2014/main" id="{CC66F9BB-E762-66DE-B1F0-187521446864}"/>
              </a:ext>
            </a:extLst>
          </p:cNvPr>
          <p:cNvSpPr>
            <a:spLocks noGrp="1"/>
          </p:cNvSpPr>
          <p:nvPr>
            <p:ph type="dt" sz="half" idx="10"/>
          </p:nvPr>
        </p:nvSpPr>
        <p:spPr/>
        <p:txBody>
          <a:bodyPr/>
          <a:lstStyle/>
          <a:p>
            <a:r>
              <a:rPr lang="en-US"/>
              <a:t>22-Jan-2025</a:t>
            </a:r>
            <a:endParaRPr lang="en-US" dirty="0"/>
          </a:p>
        </p:txBody>
      </p:sp>
      <p:sp>
        <p:nvSpPr>
          <p:cNvPr id="5" name="Slide Number Placeholder 4">
            <a:extLst>
              <a:ext uri="{FF2B5EF4-FFF2-40B4-BE49-F238E27FC236}">
                <a16:creationId xmlns:a16="http://schemas.microsoft.com/office/drawing/2014/main" id="{D289C640-DCAF-4791-6EA1-348F90CEB02B}"/>
              </a:ext>
            </a:extLst>
          </p:cNvPr>
          <p:cNvSpPr>
            <a:spLocks noGrp="1"/>
          </p:cNvSpPr>
          <p:nvPr>
            <p:ph type="sldNum" sz="quarter" idx="12"/>
          </p:nvPr>
        </p:nvSpPr>
        <p:spPr/>
        <p:txBody>
          <a:bodyPr/>
          <a:lstStyle/>
          <a:p>
            <a:fld id="{DFD7FB8B-41BE-4FD0-9A2B-A922356976AA}" type="slidenum">
              <a:rPr lang="en-US" smtClean="0"/>
              <a:t>20</a:t>
            </a:fld>
            <a:endParaRPr lang="en-US"/>
          </a:p>
        </p:txBody>
      </p:sp>
    </p:spTree>
    <p:extLst>
      <p:ext uri="{BB962C8B-B14F-4D97-AF65-F5344CB8AC3E}">
        <p14:creationId xmlns:p14="http://schemas.microsoft.com/office/powerpoint/2010/main" val="4252044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6CA2-EDE0-EE0A-7685-18D690B35AE3}"/>
              </a:ext>
            </a:extLst>
          </p:cNvPr>
          <p:cNvSpPr>
            <a:spLocks noGrp="1"/>
          </p:cNvSpPr>
          <p:nvPr>
            <p:ph type="title"/>
          </p:nvPr>
        </p:nvSpPr>
        <p:spPr/>
        <p:txBody>
          <a:bodyPr/>
          <a:lstStyle/>
          <a:p>
            <a:r>
              <a:rPr lang="en-US" dirty="0"/>
              <a:t>The ASPIRE BIOBANK team is here to help!</a:t>
            </a:r>
          </a:p>
        </p:txBody>
      </p:sp>
      <p:sp>
        <p:nvSpPr>
          <p:cNvPr id="3" name="Content Placeholder 2">
            <a:extLst>
              <a:ext uri="{FF2B5EF4-FFF2-40B4-BE49-F238E27FC236}">
                <a16:creationId xmlns:a16="http://schemas.microsoft.com/office/drawing/2014/main" id="{C28C1C2E-4005-E5CC-466C-4148DCC40D32}"/>
              </a:ext>
            </a:extLst>
          </p:cNvPr>
          <p:cNvSpPr>
            <a:spLocks noGrp="1"/>
          </p:cNvSpPr>
          <p:nvPr>
            <p:ph idx="1"/>
          </p:nvPr>
        </p:nvSpPr>
        <p:spPr/>
        <p:txBody>
          <a:bodyPr/>
          <a:lstStyle/>
          <a:p>
            <a:pPr marL="0" indent="0">
              <a:buNone/>
            </a:pPr>
            <a:r>
              <a:rPr lang="en-US" dirty="0"/>
              <a:t>Guido Falcone</a:t>
            </a:r>
          </a:p>
          <a:p>
            <a:pPr marL="0" indent="0">
              <a:buNone/>
            </a:pPr>
            <a:r>
              <a:rPr lang="en-US" dirty="0"/>
              <a:t>Mobile 857-265-5255</a:t>
            </a:r>
          </a:p>
          <a:p>
            <a:pPr marL="0" indent="0">
              <a:buNone/>
            </a:pPr>
            <a:r>
              <a:rPr lang="en-US" dirty="0">
                <a:hlinkClick r:id="rId2"/>
              </a:rPr>
              <a:t>guido.falcone@yale.edu</a:t>
            </a:r>
            <a:endParaRPr lang="en-US" dirty="0"/>
          </a:p>
          <a:p>
            <a:pPr marL="0" indent="0">
              <a:buNone/>
            </a:pPr>
            <a:endParaRPr lang="en-US" dirty="0"/>
          </a:p>
          <a:p>
            <a:pPr marL="0" indent="0">
              <a:buNone/>
            </a:pPr>
            <a:r>
              <a:rPr lang="en-US" dirty="0"/>
              <a:t>Lauren </a:t>
            </a:r>
            <a:r>
              <a:rPr lang="en-US" dirty="0" err="1"/>
              <a:t>Sansing</a:t>
            </a:r>
            <a:endParaRPr lang="en-US" dirty="0"/>
          </a:p>
          <a:p>
            <a:pPr marL="0" indent="0">
              <a:buNone/>
            </a:pPr>
            <a:r>
              <a:rPr lang="en-US" dirty="0"/>
              <a:t>Mobile 860-841-8145</a:t>
            </a:r>
          </a:p>
          <a:p>
            <a:pPr marL="0" indent="0">
              <a:buNone/>
            </a:pPr>
            <a:r>
              <a:rPr lang="en-US" dirty="0">
                <a:hlinkClick r:id="rId3"/>
              </a:rPr>
              <a:t>lauren.sansing@yale.edu</a:t>
            </a:r>
            <a:endParaRPr lang="en-US" dirty="0"/>
          </a:p>
          <a:p>
            <a:pPr marL="0" indent="0">
              <a:buNone/>
            </a:pPr>
            <a:endParaRPr lang="en-US" dirty="0"/>
          </a:p>
        </p:txBody>
      </p:sp>
      <p:sp>
        <p:nvSpPr>
          <p:cNvPr id="4" name="Date Placeholder 3">
            <a:extLst>
              <a:ext uri="{FF2B5EF4-FFF2-40B4-BE49-F238E27FC236}">
                <a16:creationId xmlns:a16="http://schemas.microsoft.com/office/drawing/2014/main" id="{29501E33-84FF-17CB-D99F-829BEE09CB68}"/>
              </a:ext>
            </a:extLst>
          </p:cNvPr>
          <p:cNvSpPr>
            <a:spLocks noGrp="1"/>
          </p:cNvSpPr>
          <p:nvPr>
            <p:ph type="dt" sz="half" idx="10"/>
          </p:nvPr>
        </p:nvSpPr>
        <p:spPr/>
        <p:txBody>
          <a:bodyPr/>
          <a:lstStyle/>
          <a:p>
            <a:r>
              <a:rPr lang="en-US"/>
              <a:t>22-Jan-2025</a:t>
            </a:r>
            <a:endParaRPr lang="en-US" dirty="0"/>
          </a:p>
        </p:txBody>
      </p:sp>
      <p:sp>
        <p:nvSpPr>
          <p:cNvPr id="5" name="Slide Number Placeholder 4">
            <a:extLst>
              <a:ext uri="{FF2B5EF4-FFF2-40B4-BE49-F238E27FC236}">
                <a16:creationId xmlns:a16="http://schemas.microsoft.com/office/drawing/2014/main" id="{2744B77E-3065-6CC5-BFE0-0F611115A29E}"/>
              </a:ext>
            </a:extLst>
          </p:cNvPr>
          <p:cNvSpPr>
            <a:spLocks noGrp="1"/>
          </p:cNvSpPr>
          <p:nvPr>
            <p:ph type="sldNum" sz="quarter" idx="12"/>
          </p:nvPr>
        </p:nvSpPr>
        <p:spPr/>
        <p:txBody>
          <a:bodyPr/>
          <a:lstStyle/>
          <a:p>
            <a:fld id="{DFD7FB8B-41BE-4FD0-9A2B-A922356976AA}" type="slidenum">
              <a:rPr lang="en-US" smtClean="0"/>
              <a:t>21</a:t>
            </a:fld>
            <a:endParaRPr lang="en-US"/>
          </a:p>
        </p:txBody>
      </p:sp>
    </p:spTree>
    <p:extLst>
      <p:ext uri="{BB962C8B-B14F-4D97-AF65-F5344CB8AC3E}">
        <p14:creationId xmlns:p14="http://schemas.microsoft.com/office/powerpoint/2010/main" val="1446599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D91A3EE-8266-9316-DFF4-7876D4915DE9}"/>
              </a:ext>
            </a:extLst>
          </p:cNvPr>
          <p:cNvSpPr>
            <a:spLocks noGrp="1"/>
          </p:cNvSpPr>
          <p:nvPr>
            <p:ph idx="1"/>
          </p:nvPr>
        </p:nvSpPr>
        <p:spPr>
          <a:xfrm>
            <a:off x="4085884" y="1557619"/>
            <a:ext cx="3822189" cy="3742762"/>
          </a:xfrm>
        </p:spPr>
        <p:txBody>
          <a:bodyPr>
            <a:normAutofit/>
          </a:bodyPr>
          <a:lstStyle/>
          <a:p>
            <a:pPr marL="0" indent="0">
              <a:buNone/>
            </a:pPr>
            <a:endParaRPr lang="en-US" sz="2000" b="1" i="1" dirty="0">
              <a:latin typeface="Aptos Display" panose="020B0004020202020204" pitchFamily="34" charset="0"/>
            </a:endParaRPr>
          </a:p>
          <a:p>
            <a:pPr marL="0" indent="0" algn="ctr">
              <a:buNone/>
            </a:pPr>
            <a:r>
              <a:rPr lang="en-US" sz="6000" i="1" dirty="0">
                <a:solidFill>
                  <a:srgbClr val="0070C0"/>
                </a:solidFill>
                <a:latin typeface="Arial Narrow" panose="020B0606020202030204" pitchFamily="34" charset="0"/>
              </a:rPr>
              <a:t>Thanks!</a:t>
            </a:r>
          </a:p>
        </p:txBody>
      </p:sp>
      <p:sp>
        <p:nvSpPr>
          <p:cNvPr id="4" name="Date Placeholder 3">
            <a:extLst>
              <a:ext uri="{FF2B5EF4-FFF2-40B4-BE49-F238E27FC236}">
                <a16:creationId xmlns:a16="http://schemas.microsoft.com/office/drawing/2014/main" id="{2BA58BE4-8564-2833-8633-D345FC635E0D}"/>
              </a:ext>
            </a:extLst>
          </p:cNvPr>
          <p:cNvSpPr>
            <a:spLocks noGrp="1"/>
          </p:cNvSpPr>
          <p:nvPr>
            <p:ph type="dt" sz="half" idx="10"/>
          </p:nvPr>
        </p:nvSpPr>
        <p:spPr>
          <a:xfrm>
            <a:off x="838200" y="6356350"/>
            <a:ext cx="274320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22-Jan-2025</a:t>
            </a:r>
          </a:p>
        </p:txBody>
      </p:sp>
      <p:sp>
        <p:nvSpPr>
          <p:cNvPr id="2" name="Slide Number Placeholder 1">
            <a:extLst>
              <a:ext uri="{FF2B5EF4-FFF2-40B4-BE49-F238E27FC236}">
                <a16:creationId xmlns:a16="http://schemas.microsoft.com/office/drawing/2014/main" id="{6DF49C52-606B-0A7D-CCFB-7DE7A9FA5216}"/>
              </a:ext>
            </a:extLst>
          </p:cNvPr>
          <p:cNvSpPr>
            <a:spLocks noGrp="1"/>
          </p:cNvSpPr>
          <p:nvPr>
            <p:ph type="sldNum" sz="quarter" idx="12"/>
          </p:nvPr>
        </p:nvSpPr>
        <p:spPr/>
        <p:txBody>
          <a:bodyPr/>
          <a:lstStyle/>
          <a:p>
            <a:fld id="{DFD7FB8B-41BE-4FD0-9A2B-A922356976AA}" type="slidenum">
              <a:rPr lang="en-US" smtClean="0"/>
              <a:t>22</a:t>
            </a:fld>
            <a:endParaRPr lang="en-US"/>
          </a:p>
        </p:txBody>
      </p:sp>
    </p:spTree>
    <p:extLst>
      <p:ext uri="{BB962C8B-B14F-4D97-AF65-F5344CB8AC3E}">
        <p14:creationId xmlns:p14="http://schemas.microsoft.com/office/powerpoint/2010/main" val="402759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F267-AD1B-9240-9132-FA2E6FB09B1A}"/>
              </a:ext>
            </a:extLst>
          </p:cNvPr>
          <p:cNvSpPr>
            <a:spLocks noGrp="1"/>
          </p:cNvSpPr>
          <p:nvPr>
            <p:ph type="title"/>
          </p:nvPr>
        </p:nvSpPr>
        <p:spPr>
          <a:xfrm>
            <a:off x="707572" y="478484"/>
            <a:ext cx="10515600" cy="914400"/>
          </a:xfrm>
        </p:spPr>
        <p:txBody>
          <a:bodyPr>
            <a:normAutofit fontScale="90000"/>
          </a:bodyPr>
          <a:lstStyle/>
          <a:p>
            <a:pPr algn="ctr"/>
            <a:r>
              <a:rPr lang="en-US" sz="4000" b="1" dirty="0"/>
              <a:t>ASPIRE Biobank and Neuroimaging Repository</a:t>
            </a:r>
            <a:br>
              <a:rPr lang="en-US" sz="4000" b="1" dirty="0"/>
            </a:br>
            <a:br>
              <a:rPr lang="en-US" sz="2200" b="1" dirty="0"/>
            </a:br>
            <a:r>
              <a:rPr lang="en-US" sz="4000" b="1" dirty="0"/>
              <a:t>Objectives</a:t>
            </a:r>
          </a:p>
        </p:txBody>
      </p:sp>
      <p:sp>
        <p:nvSpPr>
          <p:cNvPr id="3" name="Content Placeholder 2">
            <a:extLst>
              <a:ext uri="{FF2B5EF4-FFF2-40B4-BE49-F238E27FC236}">
                <a16:creationId xmlns:a16="http://schemas.microsoft.com/office/drawing/2014/main" id="{56E78EA7-A76B-4644-8175-E1D829B36B21}"/>
              </a:ext>
            </a:extLst>
          </p:cNvPr>
          <p:cNvSpPr>
            <a:spLocks noGrp="1"/>
          </p:cNvSpPr>
          <p:nvPr>
            <p:ph idx="1"/>
          </p:nvPr>
        </p:nvSpPr>
        <p:spPr>
          <a:xfrm>
            <a:off x="707572" y="1745249"/>
            <a:ext cx="10515600" cy="4351338"/>
          </a:xfrm>
        </p:spPr>
        <p:txBody>
          <a:bodyPr>
            <a:normAutofit/>
          </a:bodyPr>
          <a:lstStyle/>
          <a:p>
            <a:pPr>
              <a:lnSpc>
                <a:spcPct val="100000"/>
              </a:lnSpc>
              <a:spcBef>
                <a:spcPts val="0"/>
              </a:spcBef>
            </a:pPr>
            <a:r>
              <a:rPr lang="en-US" dirty="0"/>
              <a:t>Maximize scientific impact of ASPIRE by providing infrastructure for ancillary studies that incorporate biosamples and neuroimages</a:t>
            </a:r>
          </a:p>
          <a:p>
            <a:pPr>
              <a:lnSpc>
                <a:spcPct val="100000"/>
              </a:lnSpc>
              <a:spcBef>
                <a:spcPts val="0"/>
              </a:spcBef>
            </a:pPr>
            <a:endParaRPr lang="en-US" dirty="0"/>
          </a:p>
          <a:p>
            <a:pPr lvl="1">
              <a:lnSpc>
                <a:spcPct val="100000"/>
              </a:lnSpc>
              <a:spcBef>
                <a:spcPts val="0"/>
              </a:spcBef>
            </a:pPr>
            <a:r>
              <a:rPr lang="en-US" dirty="0"/>
              <a:t>Scientific questions related to how such data may modify study’s intervention</a:t>
            </a:r>
          </a:p>
          <a:p>
            <a:pPr marL="0" indent="0">
              <a:lnSpc>
                <a:spcPct val="100000"/>
              </a:lnSpc>
              <a:spcBef>
                <a:spcPts val="0"/>
              </a:spcBef>
              <a:buNone/>
            </a:pPr>
            <a:endParaRPr lang="en-US" dirty="0"/>
          </a:p>
          <a:p>
            <a:pPr lvl="1">
              <a:lnSpc>
                <a:spcPct val="100000"/>
              </a:lnSpc>
              <a:spcBef>
                <a:spcPts val="0"/>
              </a:spcBef>
            </a:pPr>
            <a:r>
              <a:rPr lang="en-US" dirty="0"/>
              <a:t>Scientific questions related to evaluating these data in setting of ASPIRE as an observational study of ICH outcome and recurrence in patients with atrial fibrillation</a:t>
            </a:r>
          </a:p>
        </p:txBody>
      </p:sp>
      <p:sp>
        <p:nvSpPr>
          <p:cNvPr id="4" name="Date Placeholder 3">
            <a:extLst>
              <a:ext uri="{FF2B5EF4-FFF2-40B4-BE49-F238E27FC236}">
                <a16:creationId xmlns:a16="http://schemas.microsoft.com/office/drawing/2014/main" id="{2FA4B60E-F6A1-8F37-7FF4-4D94F743EEE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F98DD0-2A03-8157-4797-6CB7842339F5}"/>
              </a:ext>
            </a:extLst>
          </p:cNvPr>
          <p:cNvSpPr>
            <a:spLocks noGrp="1"/>
          </p:cNvSpPr>
          <p:nvPr>
            <p:ph type="sldNum" sz="quarter" idx="12"/>
          </p:nvPr>
        </p:nvSpPr>
        <p:spPr/>
        <p:txBody>
          <a:bodyPr/>
          <a:lstStyle/>
          <a:p>
            <a:fld id="{DFD7FB8B-41BE-4FD0-9A2B-A922356976AA}" type="slidenum">
              <a:rPr lang="en-US" smtClean="0"/>
              <a:t>2</a:t>
            </a:fld>
            <a:endParaRPr lang="en-US"/>
          </a:p>
        </p:txBody>
      </p:sp>
    </p:spTree>
    <p:extLst>
      <p:ext uri="{BB962C8B-B14F-4D97-AF65-F5344CB8AC3E}">
        <p14:creationId xmlns:p14="http://schemas.microsoft.com/office/powerpoint/2010/main" val="355686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647667-9FAD-4743-8B4A-F3C449B8C0EA}"/>
              </a:ext>
            </a:extLst>
          </p:cNvPr>
          <p:cNvSpPr>
            <a:spLocks noGrp="1"/>
          </p:cNvSpPr>
          <p:nvPr>
            <p:ph type="title"/>
          </p:nvPr>
        </p:nvSpPr>
        <p:spPr>
          <a:xfrm>
            <a:off x="838200" y="184805"/>
            <a:ext cx="10515600" cy="1005840"/>
          </a:xfrm>
        </p:spPr>
        <p:txBody>
          <a:bodyPr vert="horz" lIns="91440" tIns="45720" rIns="91440" bIns="45720" rtlCol="0" anchor="ctr">
            <a:normAutofit/>
          </a:bodyPr>
          <a:lstStyle/>
          <a:p>
            <a:r>
              <a:rPr lang="en-US" sz="4000" b="1" dirty="0"/>
              <a:t>Status – Blood samples</a:t>
            </a:r>
            <a:endParaRPr lang="en-US" sz="4000" b="1" kern="1200" dirty="0">
              <a:solidFill>
                <a:schemeClr val="tx1"/>
              </a:solidFill>
              <a:latin typeface="+mj-lt"/>
              <a:ea typeface="+mj-ea"/>
              <a:cs typeface="+mj-cs"/>
            </a:endParaRPr>
          </a:p>
        </p:txBody>
      </p:sp>
      <p:graphicFrame>
        <p:nvGraphicFramePr>
          <p:cNvPr id="5" name="Table 4">
            <a:extLst>
              <a:ext uri="{FF2B5EF4-FFF2-40B4-BE49-F238E27FC236}">
                <a16:creationId xmlns:a16="http://schemas.microsoft.com/office/drawing/2014/main" id="{CC6D8D7A-713E-1B43-81C8-A74DB81B6936}"/>
              </a:ext>
            </a:extLst>
          </p:cNvPr>
          <p:cNvGraphicFramePr>
            <a:graphicFrameLocks noGrp="1"/>
          </p:cNvGraphicFramePr>
          <p:nvPr>
            <p:extLst>
              <p:ext uri="{D42A27DB-BD31-4B8C-83A1-F6EECF244321}">
                <p14:modId xmlns:p14="http://schemas.microsoft.com/office/powerpoint/2010/main" val="565584131"/>
              </p:ext>
            </p:extLst>
          </p:nvPr>
        </p:nvGraphicFramePr>
        <p:xfrm>
          <a:off x="921820" y="1169409"/>
          <a:ext cx="10715551" cy="4519182"/>
        </p:xfrm>
        <a:graphic>
          <a:graphicData uri="http://schemas.openxmlformats.org/drawingml/2006/table">
            <a:tbl>
              <a:tblPr firstRow="1" firstCol="1">
                <a:tableStyleId>{3B4B98B0-60AC-42C2-AFA5-B58CD77FA1E5}</a:tableStyleId>
              </a:tblPr>
              <a:tblGrid>
                <a:gridCol w="3822512">
                  <a:extLst>
                    <a:ext uri="{9D8B030D-6E8A-4147-A177-3AD203B41FA5}">
                      <a16:colId xmlns:a16="http://schemas.microsoft.com/office/drawing/2014/main" val="1825079888"/>
                    </a:ext>
                  </a:extLst>
                </a:gridCol>
                <a:gridCol w="1572580">
                  <a:extLst>
                    <a:ext uri="{9D8B030D-6E8A-4147-A177-3AD203B41FA5}">
                      <a16:colId xmlns:a16="http://schemas.microsoft.com/office/drawing/2014/main" val="445381627"/>
                    </a:ext>
                  </a:extLst>
                </a:gridCol>
                <a:gridCol w="1667361">
                  <a:extLst>
                    <a:ext uri="{9D8B030D-6E8A-4147-A177-3AD203B41FA5}">
                      <a16:colId xmlns:a16="http://schemas.microsoft.com/office/drawing/2014/main" val="199078123"/>
                    </a:ext>
                  </a:extLst>
                </a:gridCol>
                <a:gridCol w="1428562">
                  <a:extLst>
                    <a:ext uri="{9D8B030D-6E8A-4147-A177-3AD203B41FA5}">
                      <a16:colId xmlns:a16="http://schemas.microsoft.com/office/drawing/2014/main" val="368886112"/>
                    </a:ext>
                  </a:extLst>
                </a:gridCol>
                <a:gridCol w="1257112">
                  <a:extLst>
                    <a:ext uri="{9D8B030D-6E8A-4147-A177-3AD203B41FA5}">
                      <a16:colId xmlns:a16="http://schemas.microsoft.com/office/drawing/2014/main" val="2471553752"/>
                    </a:ext>
                  </a:extLst>
                </a:gridCol>
                <a:gridCol w="967424">
                  <a:extLst>
                    <a:ext uri="{9D8B030D-6E8A-4147-A177-3AD203B41FA5}">
                      <a16:colId xmlns:a16="http://schemas.microsoft.com/office/drawing/2014/main" val="1073602203"/>
                    </a:ext>
                  </a:extLst>
                </a:gridCol>
              </a:tblGrid>
              <a:tr h="454558">
                <a:tc rowSpan="2">
                  <a:txBody>
                    <a:bodyPr/>
                    <a:lstStyle/>
                    <a:p>
                      <a:pPr marL="0" marR="0">
                        <a:spcBef>
                          <a:spcPts val="0"/>
                        </a:spcBef>
                        <a:spcAft>
                          <a:spcPts val="0"/>
                        </a:spcAft>
                      </a:pPr>
                      <a:endParaRPr lang="en-US" sz="2800" dirty="0">
                        <a:effectLst/>
                      </a:endParaRPr>
                    </a:p>
                    <a:p>
                      <a:pPr marL="0" marR="0">
                        <a:spcBef>
                          <a:spcPts val="0"/>
                        </a:spcBef>
                        <a:spcAft>
                          <a:spcPts val="0"/>
                        </a:spcAft>
                      </a:pPr>
                      <a:r>
                        <a:rPr lang="en-US" sz="2800" dirty="0">
                          <a:effectLst/>
                        </a:rPr>
                        <a:t>Subject Status</a:t>
                      </a:r>
                      <a:endParaRPr lang="en-US" sz="2800" dirty="0">
                        <a:effectLst/>
                        <a:latin typeface="+mn-lt"/>
                      </a:endParaRPr>
                    </a:p>
                  </a:txBody>
                  <a:tcPr marL="83313" marR="83313" marT="83313" marB="83313" anchor="b">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gridSpan="5">
                  <a:txBody>
                    <a:bodyPr/>
                    <a:lstStyle/>
                    <a:p>
                      <a:pPr marL="0" marR="0" algn="ctr">
                        <a:spcBef>
                          <a:spcPts val="0"/>
                        </a:spcBef>
                        <a:spcAft>
                          <a:spcPts val="0"/>
                        </a:spcAft>
                      </a:pPr>
                      <a:r>
                        <a:rPr lang="en-US" sz="2800" b="1" dirty="0">
                          <a:effectLst/>
                        </a:rPr>
                        <a:t>Blood Sample Status</a:t>
                      </a:r>
                      <a:endParaRPr lang="en-US" sz="2800" b="1" dirty="0">
                        <a:effectLst/>
                        <a:latin typeface="+mn-lt"/>
                        <a:ea typeface="Times New Roman" panose="02020603050405020304" pitchFamily="18" charset="0"/>
                      </a:endParaRPr>
                    </a:p>
                  </a:txBody>
                  <a:tcPr marL="83313" marR="83313" marT="83313" marB="83313"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spcBef>
                          <a:spcPts val="0"/>
                        </a:spcBef>
                        <a:spcAft>
                          <a:spcPts val="0"/>
                        </a:spcAft>
                      </a:pPr>
                      <a:endParaRPr lang="en-US" sz="1800" dirty="0">
                        <a:effectLst/>
                        <a:latin typeface="+mn-lt"/>
                        <a:ea typeface="Times New Roman" panose="02020603050405020304" pitchFamily="18" charset="0"/>
                      </a:endParaRPr>
                    </a:p>
                  </a:txBody>
                  <a:tcPr marL="83313" marR="83313" marT="83313" marB="83313"/>
                </a:tc>
                <a:tc hMerge="1">
                  <a:txBody>
                    <a:bodyPr/>
                    <a:lstStyle/>
                    <a:p>
                      <a:endParaRPr lang="en-US"/>
                    </a:p>
                  </a:txBody>
                  <a:tcPr/>
                </a:tc>
                <a:tc hMerge="1">
                  <a:txBody>
                    <a:bodyPr/>
                    <a:lstStyle/>
                    <a:p>
                      <a:pPr marL="0" marR="0">
                        <a:spcBef>
                          <a:spcPts val="0"/>
                        </a:spcBef>
                        <a:spcAft>
                          <a:spcPts val="0"/>
                        </a:spcAft>
                      </a:pPr>
                      <a:endParaRPr lang="en-US" sz="1800" dirty="0">
                        <a:effectLst/>
                        <a:latin typeface="+mn-lt"/>
                        <a:ea typeface="Times New Roman" panose="02020603050405020304" pitchFamily="18" charset="0"/>
                      </a:endParaRPr>
                    </a:p>
                  </a:txBody>
                  <a:tcPr marL="83313" marR="83313" marT="83313" marB="83313"/>
                </a:tc>
                <a:extLst>
                  <a:ext uri="{0D108BD9-81ED-4DB2-BD59-A6C34878D82A}">
                    <a16:rowId xmlns:a16="http://schemas.microsoft.com/office/drawing/2014/main" val="3736565226"/>
                  </a:ext>
                </a:extLst>
              </a:tr>
              <a:tr h="397463">
                <a:tc vMerge="1">
                  <a:txBody>
                    <a:bodyPr/>
                    <a:lstStyle/>
                    <a:p>
                      <a:pPr marL="0" marR="0">
                        <a:spcBef>
                          <a:spcPts val="0"/>
                        </a:spcBef>
                        <a:spcAft>
                          <a:spcPts val="0"/>
                        </a:spcAft>
                      </a:pPr>
                      <a:r>
                        <a:rPr lang="en-US" sz="2000" dirty="0">
                          <a:effectLst/>
                        </a:rPr>
                        <a:t> Status</a:t>
                      </a:r>
                      <a:endParaRPr lang="en-US" sz="1800" dirty="0">
                        <a:effectLst/>
                        <a:latin typeface="Times New Roman" panose="02020603050405020304" pitchFamily="18" charset="0"/>
                        <a:ea typeface="Times New Roman" panose="02020603050405020304" pitchFamily="18" charset="0"/>
                      </a:endParaRPr>
                    </a:p>
                  </a:txBody>
                  <a:tcPr marL="83313" marR="83313" marT="83313" marB="83313"/>
                </a:tc>
                <a:tc>
                  <a:txBody>
                    <a:bodyPr/>
                    <a:lstStyle/>
                    <a:p>
                      <a:pPr marL="0" marR="0" algn="ctr">
                        <a:spcBef>
                          <a:spcPts val="0"/>
                        </a:spcBef>
                        <a:spcAft>
                          <a:spcPts val="0"/>
                        </a:spcAft>
                      </a:pPr>
                      <a:endParaRPr lang="en-US" sz="2800" b="1" dirty="0">
                        <a:effectLst/>
                      </a:endParaRPr>
                    </a:p>
                    <a:p>
                      <a:pPr marL="0" marR="0" algn="ctr">
                        <a:spcBef>
                          <a:spcPts val="0"/>
                        </a:spcBef>
                        <a:spcAft>
                          <a:spcPts val="0"/>
                        </a:spcAft>
                      </a:pPr>
                      <a:r>
                        <a:rPr lang="en-US" sz="2800" b="1" dirty="0">
                          <a:effectLst/>
                        </a:rPr>
                        <a:t>Received</a:t>
                      </a:r>
                      <a:endParaRPr lang="en-US" sz="2800" b="1" dirty="0">
                        <a:effectLst/>
                        <a:latin typeface="+mn-lt"/>
                        <a:ea typeface="Times New Roman" panose="02020603050405020304" pitchFamily="18" charset="0"/>
                      </a:endParaRPr>
                    </a:p>
                  </a:txBody>
                  <a:tcPr marL="83313" marR="83313" marT="83313" marB="83313"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ctr">
                        <a:spcBef>
                          <a:spcPts val="0"/>
                        </a:spcBef>
                        <a:spcAft>
                          <a:spcPts val="0"/>
                        </a:spcAft>
                      </a:pPr>
                      <a:endParaRPr lang="en-US" sz="2800" b="1" dirty="0">
                        <a:effectLst/>
                        <a:latin typeface="+mn-lt"/>
                        <a:ea typeface="Times New Roman" panose="02020603050405020304" pitchFamily="18" charset="0"/>
                      </a:endParaRPr>
                    </a:p>
                    <a:p>
                      <a:pPr marL="0" marR="0" algn="ctr">
                        <a:spcBef>
                          <a:spcPts val="0"/>
                        </a:spcBef>
                        <a:spcAft>
                          <a:spcPts val="0"/>
                        </a:spcAft>
                      </a:pPr>
                      <a:r>
                        <a:rPr lang="en-US" sz="2800" b="1" dirty="0">
                          <a:effectLst/>
                          <a:latin typeface="+mn-lt"/>
                          <a:ea typeface="Times New Roman" panose="02020603050405020304" pitchFamily="18" charset="0"/>
                        </a:rPr>
                        <a:t>Refused</a:t>
                      </a:r>
                    </a:p>
                  </a:txBody>
                  <a:tcPr marL="83313" marR="83313" marT="83313" marB="83313" anchor="b">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ctr">
                        <a:spcBef>
                          <a:spcPts val="0"/>
                        </a:spcBef>
                        <a:spcAft>
                          <a:spcPts val="0"/>
                        </a:spcAft>
                      </a:pPr>
                      <a:r>
                        <a:rPr lang="en-US" sz="2800" b="1" dirty="0">
                          <a:effectLst/>
                        </a:rPr>
                        <a:t>Can’t</a:t>
                      </a:r>
                    </a:p>
                    <a:p>
                      <a:pPr marL="0" marR="0" algn="ctr">
                        <a:spcBef>
                          <a:spcPts val="0"/>
                        </a:spcBef>
                        <a:spcAft>
                          <a:spcPts val="0"/>
                        </a:spcAft>
                      </a:pPr>
                      <a:r>
                        <a:rPr lang="en-US" sz="2800" b="1" dirty="0">
                          <a:effectLst/>
                        </a:rPr>
                        <a:t>Obtain*</a:t>
                      </a:r>
                      <a:endParaRPr lang="en-US" sz="2800" b="1" dirty="0">
                        <a:effectLst/>
                        <a:latin typeface="+mn-lt"/>
                        <a:ea typeface="Times New Roman" panose="02020603050405020304" pitchFamily="18" charset="0"/>
                      </a:endParaRPr>
                    </a:p>
                  </a:txBody>
                  <a:tcPr marL="83313" marR="83313" marT="83313" marB="83313" anchor="b">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ctr">
                        <a:spcBef>
                          <a:spcPts val="0"/>
                        </a:spcBef>
                        <a:spcAft>
                          <a:spcPts val="0"/>
                        </a:spcAft>
                      </a:pPr>
                      <a:endParaRPr lang="en-US" sz="2400" b="1" i="1" dirty="0">
                        <a:effectLst/>
                      </a:endParaRPr>
                    </a:p>
                    <a:p>
                      <a:pPr marL="0" marR="0" algn="ctr">
                        <a:spcBef>
                          <a:spcPts val="0"/>
                        </a:spcBef>
                        <a:spcAft>
                          <a:spcPts val="0"/>
                        </a:spcAft>
                      </a:pPr>
                      <a:r>
                        <a:rPr lang="en-US" sz="2400" b="1" i="1" dirty="0">
                          <a:effectLst/>
                        </a:rPr>
                        <a:t>Pending</a:t>
                      </a:r>
                      <a:endParaRPr lang="en-US" sz="2400" b="1" i="1" dirty="0">
                        <a:effectLst/>
                        <a:latin typeface="+mn-lt"/>
                        <a:ea typeface="Times New Roman" panose="02020603050405020304" pitchFamily="18" charset="0"/>
                      </a:endParaRPr>
                    </a:p>
                  </a:txBody>
                  <a:tcPr marL="83313" marR="83313" marT="83313" marB="83313" anchor="b">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ctr">
                        <a:spcBef>
                          <a:spcPts val="0"/>
                        </a:spcBef>
                        <a:spcAft>
                          <a:spcPts val="0"/>
                        </a:spcAft>
                      </a:pPr>
                      <a:endParaRPr lang="en-US" sz="2800" b="1" dirty="0">
                        <a:effectLst/>
                      </a:endParaRPr>
                    </a:p>
                    <a:p>
                      <a:pPr marL="0" marR="0" algn="ctr">
                        <a:spcBef>
                          <a:spcPts val="0"/>
                        </a:spcBef>
                        <a:spcAft>
                          <a:spcPts val="0"/>
                        </a:spcAft>
                      </a:pPr>
                      <a:r>
                        <a:rPr lang="en-US" sz="2800" b="1" dirty="0">
                          <a:effectLst/>
                        </a:rPr>
                        <a:t>Total</a:t>
                      </a:r>
                      <a:endParaRPr lang="en-US" sz="2800" b="1" dirty="0">
                        <a:effectLst/>
                        <a:latin typeface="+mn-lt"/>
                        <a:ea typeface="Times New Roman" panose="02020603050405020304" pitchFamily="18" charset="0"/>
                      </a:endParaRPr>
                    </a:p>
                  </a:txBody>
                  <a:tcPr marL="83313" marR="83313" marT="83313" marB="83313" anchor="b">
                    <a:lnT w="12700" cap="flat" cmpd="sng" algn="ctr">
                      <a:solidFill>
                        <a:schemeClr val="tx1"/>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706011360"/>
                  </a:ext>
                </a:extLst>
              </a:tr>
              <a:tr h="501545">
                <a:tc>
                  <a:txBody>
                    <a:bodyPr/>
                    <a:lstStyle/>
                    <a:p>
                      <a:pPr marL="0" marR="0">
                        <a:spcBef>
                          <a:spcPts val="0"/>
                        </a:spcBef>
                        <a:spcAft>
                          <a:spcPts val="0"/>
                        </a:spcAft>
                      </a:pPr>
                      <a:r>
                        <a:rPr lang="en-US" sz="2800" dirty="0">
                          <a:effectLst/>
                        </a:rPr>
                        <a:t>NOT TO BE Randomized </a:t>
                      </a: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tcPr>
                </a:tc>
                <a:tc>
                  <a:txBody>
                    <a:bodyPr/>
                    <a:lstStyle/>
                    <a:p>
                      <a:pPr marL="0" marR="0" algn="r">
                        <a:spcBef>
                          <a:spcPts val="0"/>
                        </a:spcBef>
                        <a:spcAft>
                          <a:spcPts val="0"/>
                        </a:spcAft>
                      </a:pPr>
                      <a:r>
                        <a:rPr lang="en-US" sz="2800" dirty="0">
                          <a:effectLst/>
                        </a:rPr>
                        <a:t>62</a:t>
                      </a: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tcPr>
                </a:tc>
                <a:tc>
                  <a:txBody>
                    <a:bodyPr/>
                    <a:lstStyle/>
                    <a:p>
                      <a:pPr marL="0" marR="0" algn="r">
                        <a:spcBef>
                          <a:spcPts val="0"/>
                        </a:spcBef>
                        <a:spcAft>
                          <a:spcPts val="0"/>
                        </a:spcAft>
                      </a:pPr>
                      <a:r>
                        <a:rPr lang="en-US" sz="2800" dirty="0">
                          <a:effectLst/>
                          <a:latin typeface="+mn-lt"/>
                          <a:ea typeface="Times New Roman" panose="02020603050405020304" pitchFamily="18" charset="0"/>
                        </a:rPr>
                        <a:t>58</a:t>
                      </a:r>
                    </a:p>
                  </a:txBody>
                  <a:tcPr marL="83313" marR="83313" marT="83313" marB="83313">
                    <a:lnT w="12700" cap="flat" cmpd="sng" algn="ctr">
                      <a:solidFill>
                        <a:schemeClr val="tx1">
                          <a:lumMod val="75000"/>
                          <a:lumOff val="25000"/>
                        </a:schemeClr>
                      </a:solidFill>
                      <a:prstDash val="solid"/>
                      <a:round/>
                      <a:headEnd type="none" w="med" len="med"/>
                      <a:tailEnd type="none" w="med" len="med"/>
                    </a:lnT>
                  </a:tcPr>
                </a:tc>
                <a:tc>
                  <a:txBody>
                    <a:bodyPr/>
                    <a:lstStyle/>
                    <a:p>
                      <a:pPr marL="0" marR="0" algn="r">
                        <a:spcBef>
                          <a:spcPts val="0"/>
                        </a:spcBef>
                        <a:spcAft>
                          <a:spcPts val="0"/>
                        </a:spcAft>
                      </a:pPr>
                      <a:r>
                        <a:rPr lang="en-US" sz="2800" dirty="0">
                          <a:effectLst/>
                        </a:rPr>
                        <a:t>31</a:t>
                      </a: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tcPr>
                </a:tc>
                <a:tc>
                  <a:txBody>
                    <a:bodyPr/>
                    <a:lstStyle/>
                    <a:p>
                      <a:pPr marL="0" marR="0" algn="r">
                        <a:spcBef>
                          <a:spcPts val="0"/>
                        </a:spcBef>
                        <a:spcAft>
                          <a:spcPts val="0"/>
                        </a:spcAft>
                      </a:pPr>
                      <a:r>
                        <a:rPr lang="en-US" sz="2400" i="1" dirty="0">
                          <a:effectLst/>
                          <a:latin typeface="+mn-lt"/>
                          <a:ea typeface="Times New Roman" panose="02020603050405020304" pitchFamily="18" charset="0"/>
                        </a:rPr>
                        <a:t>0</a:t>
                      </a:r>
                    </a:p>
                  </a:txBody>
                  <a:tcPr marL="83313" marR="83313" marT="83313" marB="83313">
                    <a:lnT w="12700" cap="flat" cmpd="sng" algn="ctr">
                      <a:solidFill>
                        <a:schemeClr val="tx1">
                          <a:lumMod val="75000"/>
                          <a:lumOff val="25000"/>
                        </a:schemeClr>
                      </a:solidFill>
                      <a:prstDash val="solid"/>
                      <a:round/>
                      <a:headEnd type="none" w="med" len="med"/>
                      <a:tailEnd type="none" w="med" len="med"/>
                    </a:lnT>
                  </a:tcPr>
                </a:tc>
                <a:tc>
                  <a:txBody>
                    <a:bodyPr/>
                    <a:lstStyle/>
                    <a:p>
                      <a:pPr marL="0" marR="0" algn="r">
                        <a:spcBef>
                          <a:spcPts val="0"/>
                        </a:spcBef>
                        <a:spcAft>
                          <a:spcPts val="0"/>
                        </a:spcAft>
                      </a:pPr>
                      <a:r>
                        <a:rPr lang="en-US" sz="2800" dirty="0">
                          <a:effectLst/>
                        </a:rPr>
                        <a:t>152</a:t>
                      </a: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tcPr>
                </a:tc>
                <a:extLst>
                  <a:ext uri="{0D108BD9-81ED-4DB2-BD59-A6C34878D82A}">
                    <a16:rowId xmlns:a16="http://schemas.microsoft.com/office/drawing/2014/main" val="3236483753"/>
                  </a:ext>
                </a:extLst>
              </a:tr>
              <a:tr h="501545">
                <a:tc>
                  <a:txBody>
                    <a:bodyPr/>
                    <a:lstStyle/>
                    <a:p>
                      <a:pPr marL="0" marR="0">
                        <a:spcBef>
                          <a:spcPts val="0"/>
                        </a:spcBef>
                        <a:spcAft>
                          <a:spcPts val="0"/>
                        </a:spcAft>
                      </a:pPr>
                      <a:r>
                        <a:rPr lang="en-US" sz="2800" dirty="0">
                          <a:effectLst/>
                        </a:rPr>
                        <a:t>Pending Randomization</a:t>
                      </a:r>
                      <a:endParaRPr lang="en-US" sz="2800" dirty="0">
                        <a:effectLst/>
                        <a:latin typeface="+mn-lt"/>
                        <a:ea typeface="Times New Roman" panose="02020603050405020304" pitchFamily="18" charset="0"/>
                      </a:endParaRPr>
                    </a:p>
                  </a:txBody>
                  <a:tcPr marL="83313" marR="83313" marT="83313" marB="83313"/>
                </a:tc>
                <a:tc>
                  <a:txBody>
                    <a:bodyPr/>
                    <a:lstStyle/>
                    <a:p>
                      <a:pPr marL="0" marR="0" algn="r">
                        <a:spcBef>
                          <a:spcPts val="0"/>
                        </a:spcBef>
                        <a:spcAft>
                          <a:spcPts val="0"/>
                        </a:spcAft>
                      </a:pPr>
                      <a:r>
                        <a:rPr lang="en-US" sz="2800" dirty="0">
                          <a:effectLst/>
                        </a:rPr>
                        <a:t>3</a:t>
                      </a:r>
                      <a:endParaRPr lang="en-US" sz="2800" dirty="0">
                        <a:effectLst/>
                        <a:latin typeface="+mn-lt"/>
                        <a:ea typeface="Times New Roman" panose="02020603050405020304" pitchFamily="18" charset="0"/>
                      </a:endParaRPr>
                    </a:p>
                  </a:txBody>
                  <a:tcPr marL="83313" marR="83313" marT="83313" marB="83313"/>
                </a:tc>
                <a:tc>
                  <a:txBody>
                    <a:bodyPr/>
                    <a:lstStyle/>
                    <a:p>
                      <a:pPr marL="0" marR="0" algn="r">
                        <a:spcBef>
                          <a:spcPts val="0"/>
                        </a:spcBef>
                        <a:spcAft>
                          <a:spcPts val="0"/>
                        </a:spcAft>
                      </a:pPr>
                      <a:r>
                        <a:rPr lang="en-US" sz="2800" dirty="0">
                          <a:effectLst/>
                          <a:latin typeface="+mn-lt"/>
                          <a:ea typeface="Times New Roman" panose="02020603050405020304" pitchFamily="18" charset="0"/>
                        </a:rPr>
                        <a:t>2</a:t>
                      </a:r>
                    </a:p>
                  </a:txBody>
                  <a:tcPr marL="83313" marR="83313" marT="83313" marB="83313"/>
                </a:tc>
                <a:tc>
                  <a:txBody>
                    <a:bodyPr/>
                    <a:lstStyle/>
                    <a:p>
                      <a:pPr marL="0" marR="0" algn="r">
                        <a:spcBef>
                          <a:spcPts val="0"/>
                        </a:spcBef>
                        <a:spcAft>
                          <a:spcPts val="0"/>
                        </a:spcAft>
                      </a:pPr>
                      <a:r>
                        <a:rPr lang="en-US" sz="2800" dirty="0">
                          <a:effectLst/>
                        </a:rPr>
                        <a:t>0</a:t>
                      </a:r>
                      <a:endParaRPr lang="en-US" sz="2800" dirty="0">
                        <a:effectLst/>
                        <a:latin typeface="+mn-lt"/>
                        <a:ea typeface="Times New Roman" panose="02020603050405020304" pitchFamily="18" charset="0"/>
                      </a:endParaRPr>
                    </a:p>
                  </a:txBody>
                  <a:tcPr marL="83313" marR="83313" marT="83313" marB="83313"/>
                </a:tc>
                <a:tc>
                  <a:txBody>
                    <a:bodyPr/>
                    <a:lstStyle/>
                    <a:p>
                      <a:pPr marL="0" marR="0" algn="r">
                        <a:spcBef>
                          <a:spcPts val="0"/>
                        </a:spcBef>
                        <a:spcAft>
                          <a:spcPts val="0"/>
                        </a:spcAft>
                      </a:pPr>
                      <a:r>
                        <a:rPr lang="en-US" sz="2400" i="1" dirty="0">
                          <a:effectLst/>
                        </a:rPr>
                        <a:t>8</a:t>
                      </a:r>
                      <a:endParaRPr lang="en-US" sz="2400" i="1" dirty="0">
                        <a:effectLst/>
                        <a:latin typeface="+mn-lt"/>
                        <a:ea typeface="Times New Roman" panose="02020603050405020304" pitchFamily="18" charset="0"/>
                      </a:endParaRPr>
                    </a:p>
                  </a:txBody>
                  <a:tcPr marL="83313" marR="83313" marT="83313" marB="83313"/>
                </a:tc>
                <a:tc>
                  <a:txBody>
                    <a:bodyPr/>
                    <a:lstStyle/>
                    <a:p>
                      <a:pPr marL="0" marR="0" algn="r">
                        <a:spcBef>
                          <a:spcPts val="0"/>
                        </a:spcBef>
                        <a:spcAft>
                          <a:spcPts val="0"/>
                        </a:spcAft>
                      </a:pPr>
                      <a:r>
                        <a:rPr lang="en-US" sz="2800" dirty="0">
                          <a:effectLst/>
                        </a:rPr>
                        <a:t>13</a:t>
                      </a:r>
                      <a:endParaRPr lang="en-US" sz="2800" dirty="0">
                        <a:effectLst/>
                        <a:latin typeface="+mn-lt"/>
                        <a:ea typeface="Times New Roman" panose="02020603050405020304" pitchFamily="18" charset="0"/>
                      </a:endParaRPr>
                    </a:p>
                  </a:txBody>
                  <a:tcPr marL="83313" marR="83313" marT="83313" marB="83313"/>
                </a:tc>
                <a:extLst>
                  <a:ext uri="{0D108BD9-81ED-4DB2-BD59-A6C34878D82A}">
                    <a16:rowId xmlns:a16="http://schemas.microsoft.com/office/drawing/2014/main" val="2353706836"/>
                  </a:ext>
                </a:extLst>
              </a:tr>
              <a:tr h="501545">
                <a:tc>
                  <a:txBody>
                    <a:bodyPr/>
                    <a:lstStyle/>
                    <a:p>
                      <a:pPr marL="0" marR="0">
                        <a:spcBef>
                          <a:spcPts val="0"/>
                        </a:spcBef>
                        <a:spcAft>
                          <a:spcPts val="0"/>
                        </a:spcAft>
                      </a:pPr>
                      <a:r>
                        <a:rPr lang="en-US" sz="2800" dirty="0">
                          <a:effectLst/>
                        </a:rPr>
                        <a:t>Randomized </a:t>
                      </a:r>
                      <a:endParaRPr lang="en-US" sz="2800" dirty="0">
                        <a:effectLst/>
                        <a:latin typeface="+mn-lt"/>
                        <a:ea typeface="Times New Roman" panose="02020603050405020304" pitchFamily="18" charset="0"/>
                      </a:endParaRPr>
                    </a:p>
                  </a:txBody>
                  <a:tcPr marL="83313" marR="83313" marT="83313" marB="83313">
                    <a:lnB w="12700" cap="flat" cmpd="sng" algn="ctr">
                      <a:solidFill>
                        <a:schemeClr val="tx1">
                          <a:lumMod val="75000"/>
                          <a:lumOff val="25000"/>
                        </a:schemeClr>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pPr>
                      <a:r>
                        <a:rPr lang="en-US" sz="2800" dirty="0">
                          <a:solidFill>
                            <a:schemeClr val="tx1"/>
                          </a:solidFill>
                          <a:effectLst/>
                        </a:rPr>
                        <a:t>218</a:t>
                      </a:r>
                      <a:endParaRPr lang="en-US" sz="2800" dirty="0">
                        <a:solidFill>
                          <a:schemeClr val="tx1"/>
                        </a:solidFill>
                        <a:effectLst/>
                        <a:latin typeface="+mn-lt"/>
                        <a:ea typeface="Times New Roman" panose="02020603050405020304" pitchFamily="18" charset="0"/>
                      </a:endParaRPr>
                    </a:p>
                  </a:txBody>
                  <a:tcPr marL="83313" marR="83313" marT="83313" marB="83313">
                    <a:lnB w="12700" cap="flat" cmpd="sng" algn="ctr">
                      <a:solidFill>
                        <a:schemeClr val="tx1">
                          <a:lumMod val="75000"/>
                          <a:lumOff val="25000"/>
                        </a:schemeClr>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pPr>
                      <a:r>
                        <a:rPr lang="en-US" sz="2800" dirty="0">
                          <a:effectLst/>
                          <a:latin typeface="+mn-lt"/>
                          <a:ea typeface="Times New Roman" panose="02020603050405020304" pitchFamily="18" charset="0"/>
                        </a:rPr>
                        <a:t>110</a:t>
                      </a:r>
                    </a:p>
                  </a:txBody>
                  <a:tcPr marL="83313" marR="83313" marT="83313" marB="83313">
                    <a:lnB w="12700" cap="flat" cmpd="sng" algn="ctr">
                      <a:solidFill>
                        <a:schemeClr val="tx1">
                          <a:lumMod val="75000"/>
                          <a:lumOff val="25000"/>
                        </a:schemeClr>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pPr>
                      <a:r>
                        <a:rPr lang="en-US" sz="2800" dirty="0">
                          <a:effectLst/>
                        </a:rPr>
                        <a:t>30</a:t>
                      </a:r>
                      <a:endParaRPr lang="en-US" sz="2800" dirty="0">
                        <a:effectLst/>
                        <a:latin typeface="+mn-lt"/>
                        <a:ea typeface="Times New Roman" panose="02020603050405020304" pitchFamily="18" charset="0"/>
                      </a:endParaRPr>
                    </a:p>
                  </a:txBody>
                  <a:tcPr marL="83313" marR="83313" marT="83313" marB="83313">
                    <a:lnB w="12700" cap="flat" cmpd="sng" algn="ctr">
                      <a:solidFill>
                        <a:schemeClr val="tx1">
                          <a:lumMod val="75000"/>
                          <a:lumOff val="25000"/>
                        </a:schemeClr>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pPr>
                      <a:r>
                        <a:rPr lang="en-US" sz="2400" i="1" dirty="0">
                          <a:effectLst/>
                        </a:rPr>
                        <a:t>16</a:t>
                      </a:r>
                      <a:endParaRPr lang="en-US" sz="2400" i="1" dirty="0">
                        <a:effectLst/>
                        <a:latin typeface="+mn-lt"/>
                        <a:ea typeface="Times New Roman" panose="02020603050405020304" pitchFamily="18" charset="0"/>
                      </a:endParaRPr>
                    </a:p>
                  </a:txBody>
                  <a:tcPr marL="83313" marR="83313" marT="83313" marB="83313">
                    <a:lnB w="12700" cap="flat" cmpd="sng" algn="ctr">
                      <a:solidFill>
                        <a:schemeClr val="tx1">
                          <a:lumMod val="75000"/>
                          <a:lumOff val="25000"/>
                        </a:schemeClr>
                      </a:solidFill>
                      <a:prstDash val="solid"/>
                      <a:round/>
                      <a:headEnd type="none" w="med" len="med"/>
                      <a:tailEnd type="none" w="med" len="med"/>
                    </a:lnB>
                    <a:solidFill>
                      <a:schemeClr val="accent4">
                        <a:lumMod val="20000"/>
                        <a:lumOff val="80000"/>
                      </a:schemeClr>
                    </a:solidFill>
                  </a:tcPr>
                </a:tc>
                <a:tc>
                  <a:txBody>
                    <a:bodyPr/>
                    <a:lstStyle/>
                    <a:p>
                      <a:pPr marL="0" marR="0" algn="r">
                        <a:spcBef>
                          <a:spcPts val="0"/>
                        </a:spcBef>
                        <a:spcAft>
                          <a:spcPts val="0"/>
                        </a:spcAft>
                      </a:pPr>
                      <a:r>
                        <a:rPr lang="en-US" sz="2800" dirty="0">
                          <a:effectLst/>
                        </a:rPr>
                        <a:t>374</a:t>
                      </a:r>
                      <a:endParaRPr lang="en-US" sz="2800" dirty="0">
                        <a:effectLst/>
                        <a:latin typeface="+mn-lt"/>
                        <a:ea typeface="Times New Roman" panose="02020603050405020304" pitchFamily="18" charset="0"/>
                      </a:endParaRPr>
                    </a:p>
                  </a:txBody>
                  <a:tcPr marL="83313" marR="83313" marT="83313" marB="83313">
                    <a:lnB w="12700" cap="flat" cmpd="sng" algn="ctr">
                      <a:solidFill>
                        <a:schemeClr val="tx1">
                          <a:lumMod val="75000"/>
                          <a:lumOff val="2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61415346"/>
                  </a:ext>
                </a:extLst>
              </a:tr>
              <a:tr h="501545">
                <a:tc>
                  <a:txBody>
                    <a:bodyPr/>
                    <a:lstStyle/>
                    <a:p>
                      <a:pPr marL="0" marR="0">
                        <a:spcBef>
                          <a:spcPts val="0"/>
                        </a:spcBef>
                        <a:spcAft>
                          <a:spcPts val="0"/>
                        </a:spcAft>
                      </a:pPr>
                      <a:r>
                        <a:rPr lang="en-US" sz="2800" dirty="0">
                          <a:effectLst/>
                        </a:rPr>
                        <a:t>Total </a:t>
                      </a: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r">
                        <a:spcBef>
                          <a:spcPts val="0"/>
                        </a:spcBef>
                        <a:spcAft>
                          <a:spcPts val="0"/>
                        </a:spcAft>
                      </a:pPr>
                      <a:r>
                        <a:rPr lang="en-US" sz="2800" b="1" dirty="0">
                          <a:solidFill>
                            <a:schemeClr val="tx1"/>
                          </a:solidFill>
                          <a:effectLst/>
                        </a:rPr>
                        <a:t>283</a:t>
                      </a:r>
                      <a:endParaRPr lang="en-US" sz="2800" b="1" dirty="0">
                        <a:solidFill>
                          <a:schemeClr val="tx1"/>
                        </a:solidFill>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r">
                        <a:spcBef>
                          <a:spcPts val="0"/>
                        </a:spcBef>
                        <a:spcAft>
                          <a:spcPts val="0"/>
                        </a:spcAft>
                      </a:pPr>
                      <a:r>
                        <a:rPr lang="en-US" sz="2800" b="1" dirty="0">
                          <a:effectLst/>
                          <a:latin typeface="+mn-lt"/>
                          <a:ea typeface="Times New Roman" panose="02020603050405020304" pitchFamily="18" charset="0"/>
                        </a:rPr>
                        <a:t>170</a:t>
                      </a: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r">
                        <a:spcBef>
                          <a:spcPts val="0"/>
                        </a:spcBef>
                        <a:spcAft>
                          <a:spcPts val="0"/>
                        </a:spcAft>
                      </a:pPr>
                      <a:r>
                        <a:rPr lang="en-US" sz="2800" dirty="0">
                          <a:effectLst/>
                        </a:rPr>
                        <a:t>61</a:t>
                      </a: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r">
                        <a:spcBef>
                          <a:spcPts val="0"/>
                        </a:spcBef>
                        <a:spcAft>
                          <a:spcPts val="0"/>
                        </a:spcAft>
                      </a:pPr>
                      <a:r>
                        <a:rPr lang="en-US" sz="2400" i="1" dirty="0">
                          <a:effectLst/>
                          <a:latin typeface="+mn-lt"/>
                          <a:ea typeface="Times New Roman" panose="02020603050405020304" pitchFamily="18" charset="0"/>
                        </a:rPr>
                        <a:t>24</a:t>
                      </a: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tc>
                  <a:txBody>
                    <a:bodyPr/>
                    <a:lstStyle/>
                    <a:p>
                      <a:pPr marL="0" marR="0" algn="r">
                        <a:spcBef>
                          <a:spcPts val="0"/>
                        </a:spcBef>
                        <a:spcAft>
                          <a:spcPts val="0"/>
                        </a:spcAft>
                      </a:pPr>
                      <a:r>
                        <a:rPr lang="en-US" sz="2800" dirty="0">
                          <a:effectLst/>
                        </a:rPr>
                        <a:t>539</a:t>
                      </a: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90563653"/>
                  </a:ext>
                </a:extLst>
              </a:tr>
              <a:tr h="501545">
                <a:tc gridSpan="6">
                  <a:txBody>
                    <a:bodyPr/>
                    <a:lstStyle/>
                    <a:p>
                      <a:pPr marL="0" marR="0">
                        <a:spcBef>
                          <a:spcPts val="0"/>
                        </a:spcBef>
                        <a:spcAft>
                          <a:spcPts val="0"/>
                        </a:spcAft>
                      </a:pPr>
                      <a:r>
                        <a:rPr lang="en-US" sz="2400" b="0" i="1" dirty="0">
                          <a:effectLst/>
                          <a:latin typeface="+mn-lt"/>
                          <a:ea typeface="Times New Roman" panose="02020603050405020304" pitchFamily="18" charset="0"/>
                        </a:rPr>
                        <a:t>*Includes 14 subjects consented at 2 sites not participating in Biorepository.</a:t>
                      </a: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spcBef>
                          <a:spcPts val="0"/>
                        </a:spcBef>
                        <a:spcAft>
                          <a:spcPts val="0"/>
                        </a:spcAft>
                      </a:pPr>
                      <a:endParaRPr lang="en-US" sz="2800" b="1" dirty="0">
                        <a:solidFill>
                          <a:schemeClr val="tx1"/>
                        </a:solidFill>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spcBef>
                          <a:spcPts val="0"/>
                        </a:spcBef>
                        <a:spcAft>
                          <a:spcPts val="0"/>
                        </a:spcAft>
                      </a:pPr>
                      <a:endParaRPr lang="en-US" sz="2800" b="1"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spcBef>
                          <a:spcPts val="0"/>
                        </a:spcBef>
                        <a:spcAft>
                          <a:spcPts val="0"/>
                        </a:spcAft>
                      </a:pP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spcBef>
                          <a:spcPts val="0"/>
                        </a:spcBef>
                        <a:spcAft>
                          <a:spcPts val="0"/>
                        </a:spcAft>
                      </a:pPr>
                      <a:endParaRPr lang="en-US" sz="2400" i="1"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r">
                        <a:spcBef>
                          <a:spcPts val="0"/>
                        </a:spcBef>
                        <a:spcAft>
                          <a:spcPts val="0"/>
                        </a:spcAft>
                      </a:pPr>
                      <a:endParaRPr lang="en-US" sz="2800" dirty="0">
                        <a:effectLst/>
                        <a:latin typeface="+mn-lt"/>
                        <a:ea typeface="Times New Roman" panose="02020603050405020304" pitchFamily="18" charset="0"/>
                      </a:endParaRPr>
                    </a:p>
                  </a:txBody>
                  <a:tcPr marL="83313" marR="83313" marT="83313" marB="83313">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13007861"/>
                  </a:ext>
                </a:extLst>
              </a:tr>
            </a:tbl>
          </a:graphicData>
        </a:graphic>
      </p:graphicFrame>
      <p:sp>
        <p:nvSpPr>
          <p:cNvPr id="2" name="TextBox 1">
            <a:extLst>
              <a:ext uri="{FF2B5EF4-FFF2-40B4-BE49-F238E27FC236}">
                <a16:creationId xmlns:a16="http://schemas.microsoft.com/office/drawing/2014/main" id="{31F39912-09AA-7959-6C64-541A2773B045}"/>
              </a:ext>
            </a:extLst>
          </p:cNvPr>
          <p:cNvSpPr txBox="1"/>
          <p:nvPr/>
        </p:nvSpPr>
        <p:spPr>
          <a:xfrm>
            <a:off x="6073494" y="4615944"/>
            <a:ext cx="131584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(55%)</a:t>
            </a:r>
          </a:p>
        </p:txBody>
      </p:sp>
      <p:sp>
        <p:nvSpPr>
          <p:cNvPr id="3" name="TextBox 2">
            <a:extLst>
              <a:ext uri="{FF2B5EF4-FFF2-40B4-BE49-F238E27FC236}">
                <a16:creationId xmlns:a16="http://schemas.microsoft.com/office/drawing/2014/main" id="{9148EA37-F5AA-AF72-4131-C8DBB3BE7E4D}"/>
              </a:ext>
            </a:extLst>
          </p:cNvPr>
          <p:cNvSpPr txBox="1"/>
          <p:nvPr/>
        </p:nvSpPr>
        <p:spPr>
          <a:xfrm>
            <a:off x="9061815" y="4604132"/>
            <a:ext cx="131584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(33%)</a:t>
            </a:r>
          </a:p>
        </p:txBody>
      </p:sp>
      <p:sp>
        <p:nvSpPr>
          <p:cNvPr id="7" name="Date Placeholder 6">
            <a:extLst>
              <a:ext uri="{FF2B5EF4-FFF2-40B4-BE49-F238E27FC236}">
                <a16:creationId xmlns:a16="http://schemas.microsoft.com/office/drawing/2014/main" id="{D350CC74-20D1-96AC-C621-4C09BFBDA71D}"/>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90BA81-A08A-6060-6F0A-846B6060605F}"/>
              </a:ext>
            </a:extLst>
          </p:cNvPr>
          <p:cNvSpPr txBox="1"/>
          <p:nvPr/>
        </p:nvSpPr>
        <p:spPr>
          <a:xfrm>
            <a:off x="6254130" y="4004963"/>
            <a:ext cx="95457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anose="020F0502020204030204"/>
                <a:ea typeface="+mn-ea"/>
                <a:cs typeface="+mn-cs"/>
              </a:rPr>
              <a:t>(61%)</a:t>
            </a:r>
          </a:p>
        </p:txBody>
      </p:sp>
      <p:sp>
        <p:nvSpPr>
          <p:cNvPr id="8" name="Slide Number Placeholder 7">
            <a:extLst>
              <a:ext uri="{FF2B5EF4-FFF2-40B4-BE49-F238E27FC236}">
                <a16:creationId xmlns:a16="http://schemas.microsoft.com/office/drawing/2014/main" id="{A00F13DF-E482-AD52-BFB8-4A18C08ACD9C}"/>
              </a:ext>
            </a:extLst>
          </p:cNvPr>
          <p:cNvSpPr>
            <a:spLocks noGrp="1"/>
          </p:cNvSpPr>
          <p:nvPr>
            <p:ph type="sldNum" sz="quarter" idx="12"/>
          </p:nvPr>
        </p:nvSpPr>
        <p:spPr/>
        <p:txBody>
          <a:bodyPr/>
          <a:lstStyle/>
          <a:p>
            <a:fld id="{DFD7FB8B-41BE-4FD0-9A2B-A922356976AA}" type="slidenum">
              <a:rPr lang="en-US" smtClean="0"/>
              <a:t>3</a:t>
            </a:fld>
            <a:endParaRPr lang="en-US"/>
          </a:p>
        </p:txBody>
      </p:sp>
    </p:spTree>
    <p:extLst>
      <p:ext uri="{BB962C8B-B14F-4D97-AF65-F5344CB8AC3E}">
        <p14:creationId xmlns:p14="http://schemas.microsoft.com/office/powerpoint/2010/main" val="86739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0094-00C9-B516-36F3-B774B352EEA9}"/>
              </a:ext>
            </a:extLst>
          </p:cNvPr>
          <p:cNvSpPr>
            <a:spLocks noGrp="1"/>
          </p:cNvSpPr>
          <p:nvPr>
            <p:ph type="title"/>
          </p:nvPr>
        </p:nvSpPr>
        <p:spPr>
          <a:xfrm>
            <a:off x="838200" y="365125"/>
            <a:ext cx="10515600" cy="914400"/>
          </a:xfrm>
        </p:spPr>
        <p:txBody>
          <a:bodyPr>
            <a:normAutofit fontScale="90000"/>
          </a:bodyPr>
          <a:lstStyle/>
          <a:p>
            <a:r>
              <a:rPr lang="en-US" b="1" dirty="0"/>
              <a:t>Blood Samples 2022-2024</a:t>
            </a:r>
            <a:br>
              <a:rPr lang="en-US" b="1" dirty="0"/>
            </a:br>
            <a:r>
              <a:rPr lang="en-US" sz="3600" b="1" i="1" dirty="0"/>
              <a:t>by Year/Quarter</a:t>
            </a:r>
          </a:p>
        </p:txBody>
      </p:sp>
      <p:sp>
        <p:nvSpPr>
          <p:cNvPr id="4" name="Date Placeholder 3">
            <a:extLst>
              <a:ext uri="{FF2B5EF4-FFF2-40B4-BE49-F238E27FC236}">
                <a16:creationId xmlns:a16="http://schemas.microsoft.com/office/drawing/2014/main" id="{3FAF256C-41DC-3233-C133-D5250C44AE0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p>
        </p:txBody>
      </p:sp>
      <p:graphicFrame>
        <p:nvGraphicFramePr>
          <p:cNvPr id="7" name="Content Placeholder 6">
            <a:extLst>
              <a:ext uri="{FF2B5EF4-FFF2-40B4-BE49-F238E27FC236}">
                <a16:creationId xmlns:a16="http://schemas.microsoft.com/office/drawing/2014/main" id="{F1ABB42E-3F12-4C30-89AF-06633D0E331B}"/>
              </a:ext>
            </a:extLst>
          </p:cNvPr>
          <p:cNvGraphicFramePr>
            <a:graphicFrameLocks noGrp="1"/>
          </p:cNvGraphicFramePr>
          <p:nvPr>
            <p:ph idx="1"/>
            <p:extLst>
              <p:ext uri="{D42A27DB-BD31-4B8C-83A1-F6EECF244321}">
                <p14:modId xmlns:p14="http://schemas.microsoft.com/office/powerpoint/2010/main" val="2162572178"/>
              </p:ext>
            </p:extLst>
          </p:nvPr>
        </p:nvGraphicFramePr>
        <p:xfrm>
          <a:off x="737839" y="1769869"/>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CF5CCBBD-E360-DDA2-2FDF-F4F1459CA53F}"/>
              </a:ext>
            </a:extLst>
          </p:cNvPr>
          <p:cNvSpPr>
            <a:spLocks noGrp="1"/>
          </p:cNvSpPr>
          <p:nvPr>
            <p:ph type="sldNum" sz="quarter" idx="12"/>
          </p:nvPr>
        </p:nvSpPr>
        <p:spPr/>
        <p:txBody>
          <a:bodyPr/>
          <a:lstStyle/>
          <a:p>
            <a:fld id="{DFD7FB8B-41BE-4FD0-9A2B-A922356976AA}" type="slidenum">
              <a:rPr lang="en-US" smtClean="0"/>
              <a:t>4</a:t>
            </a:fld>
            <a:endParaRPr lang="en-US"/>
          </a:p>
        </p:txBody>
      </p:sp>
    </p:spTree>
    <p:extLst>
      <p:ext uri="{BB962C8B-B14F-4D97-AF65-F5344CB8AC3E}">
        <p14:creationId xmlns:p14="http://schemas.microsoft.com/office/powerpoint/2010/main" val="32459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BDE9-C912-EFCB-1D7F-B2A38DFCE5C0}"/>
              </a:ext>
            </a:extLst>
          </p:cNvPr>
          <p:cNvSpPr>
            <a:spLocks noGrp="1"/>
          </p:cNvSpPr>
          <p:nvPr>
            <p:ph type="title"/>
          </p:nvPr>
        </p:nvSpPr>
        <p:spPr>
          <a:xfrm>
            <a:off x="502052" y="136525"/>
            <a:ext cx="11187896" cy="1325563"/>
          </a:xfrm>
        </p:spPr>
        <p:txBody>
          <a:bodyPr>
            <a:normAutofit/>
          </a:bodyPr>
          <a:lstStyle/>
          <a:p>
            <a:r>
              <a:rPr lang="en-US" sz="3600" dirty="0"/>
              <a:t>2 important messages, especially focused on blood samples</a:t>
            </a:r>
          </a:p>
        </p:txBody>
      </p:sp>
      <p:sp>
        <p:nvSpPr>
          <p:cNvPr id="3" name="Content Placeholder 2">
            <a:extLst>
              <a:ext uri="{FF2B5EF4-FFF2-40B4-BE49-F238E27FC236}">
                <a16:creationId xmlns:a16="http://schemas.microsoft.com/office/drawing/2014/main" id="{3E146CAA-2062-D05D-CFE4-43D4F90006D4}"/>
              </a:ext>
            </a:extLst>
          </p:cNvPr>
          <p:cNvSpPr>
            <a:spLocks noGrp="1"/>
          </p:cNvSpPr>
          <p:nvPr>
            <p:ph idx="1"/>
          </p:nvPr>
        </p:nvSpPr>
        <p:spPr/>
        <p:txBody>
          <a:bodyPr>
            <a:normAutofit/>
          </a:bodyPr>
          <a:lstStyle/>
          <a:p>
            <a:pPr marL="0" indent="0">
              <a:buNone/>
            </a:pPr>
            <a:r>
              <a:rPr lang="en-US" sz="3600" dirty="0"/>
              <a:t>1) Please Work on patients that have consented but samples are still pending</a:t>
            </a:r>
          </a:p>
          <a:p>
            <a:pPr marL="0" indent="0">
              <a:buNone/>
            </a:pPr>
            <a:endParaRPr lang="en-US" sz="3600" dirty="0"/>
          </a:p>
          <a:p>
            <a:pPr marL="0" indent="0">
              <a:buNone/>
            </a:pPr>
            <a:r>
              <a:rPr lang="en-US" sz="3600" dirty="0"/>
              <a:t>2) Please try your best to enroll all patients who consent for the trial</a:t>
            </a:r>
          </a:p>
        </p:txBody>
      </p:sp>
      <p:sp>
        <p:nvSpPr>
          <p:cNvPr id="4" name="Date Placeholder 3">
            <a:extLst>
              <a:ext uri="{FF2B5EF4-FFF2-40B4-BE49-F238E27FC236}">
                <a16:creationId xmlns:a16="http://schemas.microsoft.com/office/drawing/2014/main" id="{CC66F9BB-E762-66DE-B1F0-187521446864}"/>
              </a:ext>
            </a:extLst>
          </p:cNvPr>
          <p:cNvSpPr>
            <a:spLocks noGrp="1"/>
          </p:cNvSpPr>
          <p:nvPr>
            <p:ph type="dt" sz="half" idx="10"/>
          </p:nvPr>
        </p:nvSpPr>
        <p:spPr/>
        <p:txBody>
          <a:bodyPr/>
          <a:lstStyle/>
          <a:p>
            <a:r>
              <a:rPr lang="en-US"/>
              <a:t>22-Jan-2025</a:t>
            </a:r>
            <a:endParaRPr lang="en-US" dirty="0"/>
          </a:p>
        </p:txBody>
      </p:sp>
      <p:sp>
        <p:nvSpPr>
          <p:cNvPr id="5" name="Slide Number Placeholder 4">
            <a:extLst>
              <a:ext uri="{FF2B5EF4-FFF2-40B4-BE49-F238E27FC236}">
                <a16:creationId xmlns:a16="http://schemas.microsoft.com/office/drawing/2014/main" id="{D289C640-DCAF-4791-6EA1-348F90CEB02B}"/>
              </a:ext>
            </a:extLst>
          </p:cNvPr>
          <p:cNvSpPr>
            <a:spLocks noGrp="1"/>
          </p:cNvSpPr>
          <p:nvPr>
            <p:ph type="sldNum" sz="quarter" idx="12"/>
          </p:nvPr>
        </p:nvSpPr>
        <p:spPr/>
        <p:txBody>
          <a:bodyPr/>
          <a:lstStyle/>
          <a:p>
            <a:fld id="{DFD7FB8B-41BE-4FD0-9A2B-A922356976AA}" type="slidenum">
              <a:rPr lang="en-US" smtClean="0"/>
              <a:t>5</a:t>
            </a:fld>
            <a:endParaRPr lang="en-US"/>
          </a:p>
        </p:txBody>
      </p:sp>
    </p:spTree>
    <p:extLst>
      <p:ext uri="{BB962C8B-B14F-4D97-AF65-F5344CB8AC3E}">
        <p14:creationId xmlns:p14="http://schemas.microsoft.com/office/powerpoint/2010/main" val="30656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836D-62BA-C10D-EFC6-84318E0B4F77}"/>
              </a:ext>
            </a:extLst>
          </p:cNvPr>
          <p:cNvSpPr>
            <a:spLocks noGrp="1"/>
          </p:cNvSpPr>
          <p:nvPr>
            <p:ph type="title"/>
          </p:nvPr>
        </p:nvSpPr>
        <p:spPr>
          <a:xfrm>
            <a:off x="1027771" y="242461"/>
            <a:ext cx="10515600" cy="914400"/>
          </a:xfrm>
        </p:spPr>
        <p:txBody>
          <a:bodyPr>
            <a:normAutofit/>
          </a:bodyPr>
          <a:lstStyle/>
          <a:p>
            <a:r>
              <a:rPr lang="en-US" b="1" dirty="0"/>
              <a:t>Sites with Subjects Pending Blood Draw</a:t>
            </a:r>
          </a:p>
        </p:txBody>
      </p:sp>
      <p:sp>
        <p:nvSpPr>
          <p:cNvPr id="4" name="Date Placeholder 3">
            <a:extLst>
              <a:ext uri="{FF2B5EF4-FFF2-40B4-BE49-F238E27FC236}">
                <a16:creationId xmlns:a16="http://schemas.microsoft.com/office/drawing/2014/main" id="{15421DAC-06E8-DB50-1D18-E4FFAD948721}"/>
              </a:ext>
            </a:extLst>
          </p:cNvPr>
          <p:cNvSpPr>
            <a:spLocks noGrp="1"/>
          </p:cNvSpPr>
          <p:nvPr>
            <p:ph type="dt" sz="half" idx="10"/>
          </p:nvPr>
        </p:nvSpPr>
        <p:spPr/>
        <p:txBody>
          <a:bodyPr/>
          <a:lstStyle/>
          <a:p>
            <a:r>
              <a:rPr lang="en-US"/>
              <a:t>22-Jan-2025</a:t>
            </a:r>
            <a:endParaRPr lang="en-US" dirty="0"/>
          </a:p>
        </p:txBody>
      </p:sp>
      <p:sp>
        <p:nvSpPr>
          <p:cNvPr id="5" name="Slide Number Placeholder 4">
            <a:extLst>
              <a:ext uri="{FF2B5EF4-FFF2-40B4-BE49-F238E27FC236}">
                <a16:creationId xmlns:a16="http://schemas.microsoft.com/office/drawing/2014/main" id="{ACC69465-C73A-C3FA-E05B-9E70081F4710}"/>
              </a:ext>
            </a:extLst>
          </p:cNvPr>
          <p:cNvSpPr>
            <a:spLocks noGrp="1"/>
          </p:cNvSpPr>
          <p:nvPr>
            <p:ph type="sldNum" sz="quarter" idx="12"/>
          </p:nvPr>
        </p:nvSpPr>
        <p:spPr/>
        <p:txBody>
          <a:bodyPr/>
          <a:lstStyle/>
          <a:p>
            <a:fld id="{DFD7FB8B-41BE-4FD0-9A2B-A922356976AA}" type="slidenum">
              <a:rPr lang="en-US" smtClean="0"/>
              <a:t>6</a:t>
            </a:fld>
            <a:endParaRPr lang="en-US"/>
          </a:p>
        </p:txBody>
      </p:sp>
      <p:graphicFrame>
        <p:nvGraphicFramePr>
          <p:cNvPr id="9" name="Content Placeholder 8">
            <a:extLst>
              <a:ext uri="{FF2B5EF4-FFF2-40B4-BE49-F238E27FC236}">
                <a16:creationId xmlns:a16="http://schemas.microsoft.com/office/drawing/2014/main" id="{7F3EC496-BE0C-FCBA-0490-50E8C3BF01C7}"/>
              </a:ext>
            </a:extLst>
          </p:cNvPr>
          <p:cNvGraphicFramePr>
            <a:graphicFrameLocks noGrp="1"/>
          </p:cNvGraphicFramePr>
          <p:nvPr>
            <p:ph idx="1"/>
            <p:extLst>
              <p:ext uri="{D42A27DB-BD31-4B8C-83A1-F6EECF244321}">
                <p14:modId xmlns:p14="http://schemas.microsoft.com/office/powerpoint/2010/main" val="463081981"/>
              </p:ext>
            </p:extLst>
          </p:nvPr>
        </p:nvGraphicFramePr>
        <p:xfrm>
          <a:off x="1027771" y="1810961"/>
          <a:ext cx="9338311" cy="3791991"/>
        </p:xfrm>
        <a:graphic>
          <a:graphicData uri="http://schemas.openxmlformats.org/drawingml/2006/table">
            <a:tbl>
              <a:tblPr firstRow="1">
                <a:tableStyleId>{1E171933-4619-4E11-9A3F-F7608DF75F80}</a:tableStyleId>
              </a:tblPr>
              <a:tblGrid>
                <a:gridCol w="2781999">
                  <a:extLst>
                    <a:ext uri="{9D8B030D-6E8A-4147-A177-3AD203B41FA5}">
                      <a16:colId xmlns:a16="http://schemas.microsoft.com/office/drawing/2014/main" val="650542565"/>
                    </a:ext>
                  </a:extLst>
                </a:gridCol>
                <a:gridCol w="1384618">
                  <a:extLst>
                    <a:ext uri="{9D8B030D-6E8A-4147-A177-3AD203B41FA5}">
                      <a16:colId xmlns:a16="http://schemas.microsoft.com/office/drawing/2014/main" val="886038190"/>
                    </a:ext>
                  </a:extLst>
                </a:gridCol>
                <a:gridCol w="3147314">
                  <a:extLst>
                    <a:ext uri="{9D8B030D-6E8A-4147-A177-3AD203B41FA5}">
                      <a16:colId xmlns:a16="http://schemas.microsoft.com/office/drawing/2014/main" val="3021742501"/>
                    </a:ext>
                  </a:extLst>
                </a:gridCol>
                <a:gridCol w="2024380">
                  <a:extLst>
                    <a:ext uri="{9D8B030D-6E8A-4147-A177-3AD203B41FA5}">
                      <a16:colId xmlns:a16="http://schemas.microsoft.com/office/drawing/2014/main" val="1851200375"/>
                    </a:ext>
                  </a:extLst>
                </a:gridCol>
              </a:tblGrid>
              <a:tr h="353531">
                <a:tc>
                  <a:txBody>
                    <a:bodyPr/>
                    <a:lstStyle/>
                    <a:p>
                      <a:pPr algn="l" fontAlgn="b"/>
                      <a:r>
                        <a:rPr lang="en-US" sz="2000" b="1" u="none" strike="noStrike" dirty="0">
                          <a:solidFill>
                            <a:schemeClr val="bg1"/>
                          </a:solidFill>
                          <a:effectLst/>
                        </a:rPr>
                        <a:t>SITE</a:t>
                      </a:r>
                      <a:endParaRPr lang="en-US" sz="2000" b="1" i="0" u="none" strike="noStrike" dirty="0">
                        <a:solidFill>
                          <a:schemeClr val="bg1"/>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l" fontAlgn="b"/>
                      <a:r>
                        <a:rPr lang="en-US" sz="2000" b="1" u="none" strike="noStrike" dirty="0">
                          <a:solidFill>
                            <a:schemeClr val="bg1"/>
                          </a:solidFill>
                          <a:effectLst/>
                        </a:rPr>
                        <a:t>SUBJECT</a:t>
                      </a:r>
                      <a:endParaRPr lang="en-US" sz="2000" b="1" i="0" u="none" strike="noStrike" dirty="0">
                        <a:solidFill>
                          <a:schemeClr val="bg1"/>
                        </a:solidFill>
                        <a:effectLst/>
                        <a:latin typeface="Aptos Narrow" panose="020B0004020202020204" pitchFamily="34" charset="0"/>
                      </a:endParaRPr>
                    </a:p>
                  </a:txBody>
                  <a:tcPr marT="4782" marB="0" anchor="b"/>
                </a:tc>
                <a:tc>
                  <a:txBody>
                    <a:bodyPr/>
                    <a:lstStyle/>
                    <a:p>
                      <a:pPr algn="l" fontAlgn="b"/>
                      <a:r>
                        <a:rPr lang="en-US" sz="2000" b="1" u="none" strike="noStrike" dirty="0">
                          <a:solidFill>
                            <a:schemeClr val="bg1"/>
                          </a:solidFill>
                          <a:effectLst/>
                        </a:rPr>
                        <a:t>SITE</a:t>
                      </a:r>
                      <a:endParaRPr lang="en-US" sz="2000" b="1" i="0" u="none" strike="noStrike" dirty="0">
                        <a:solidFill>
                          <a:schemeClr val="bg1"/>
                        </a:solidFill>
                        <a:effectLst/>
                        <a:latin typeface="Aptos Narrow" panose="020B0004020202020204" pitchFamily="34" charset="0"/>
                      </a:endParaRPr>
                    </a:p>
                  </a:txBody>
                  <a:tcPr marT="4782" marB="0" anchor="b"/>
                </a:tc>
                <a:tc>
                  <a:txBody>
                    <a:bodyPr/>
                    <a:lstStyle/>
                    <a:p>
                      <a:pPr algn="ctr" fontAlgn="b"/>
                      <a:r>
                        <a:rPr lang="en-US" sz="2000" b="1" u="none" strike="noStrike" dirty="0">
                          <a:solidFill>
                            <a:schemeClr val="bg1"/>
                          </a:solidFill>
                          <a:effectLst/>
                        </a:rPr>
                        <a:t>SUBJECT</a:t>
                      </a:r>
                      <a:endParaRPr lang="en-US" sz="2000" b="1" i="0" u="none" strike="noStrike" dirty="0">
                        <a:solidFill>
                          <a:schemeClr val="bg1"/>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621309346"/>
                  </a:ext>
                </a:extLst>
              </a:tr>
              <a:tr h="176923">
                <a:tc>
                  <a:txBody>
                    <a:bodyPr/>
                    <a:lstStyle/>
                    <a:p>
                      <a:pPr algn="l" fontAlgn="b"/>
                      <a:r>
                        <a:rPr lang="en-US" sz="2000" b="0" u="none" strike="noStrike" dirty="0">
                          <a:solidFill>
                            <a:srgbClr val="000000"/>
                          </a:solidFill>
                          <a:effectLst/>
                        </a:rPr>
                        <a:t>Ascension St. John</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1542</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Regions Hospital</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1199</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3641749252"/>
                  </a:ext>
                </a:extLst>
              </a:tr>
              <a:tr h="225021">
                <a:tc>
                  <a:txBody>
                    <a:bodyPr/>
                    <a:lstStyle/>
                    <a:p>
                      <a:pPr algn="l" fontAlgn="b"/>
                      <a:r>
                        <a:rPr lang="en-US" sz="2000" b="0" u="none" strike="noStrike" dirty="0">
                          <a:solidFill>
                            <a:srgbClr val="000000"/>
                          </a:solidFill>
                          <a:effectLst/>
                        </a:rPr>
                        <a:t>Avera Research Institute</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1535</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Rush University</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1400</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1945616465"/>
                  </a:ext>
                </a:extLst>
              </a:tr>
              <a:tr h="176923">
                <a:tc>
                  <a:txBody>
                    <a:bodyPr/>
                    <a:lstStyle/>
                    <a:p>
                      <a:pPr algn="l" fontAlgn="b"/>
                      <a:r>
                        <a:rPr lang="en-US" sz="2000" b="0" u="none" strike="noStrike" dirty="0">
                          <a:solidFill>
                            <a:srgbClr val="000000"/>
                          </a:solidFill>
                          <a:effectLst/>
                        </a:rPr>
                        <a:t>Cleveland Clinic Akron</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1527</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Stanford University</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1497</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651033936"/>
                  </a:ext>
                </a:extLst>
              </a:tr>
              <a:tr h="176923">
                <a:tc>
                  <a:txBody>
                    <a:bodyPr/>
                    <a:lstStyle/>
                    <a:p>
                      <a:pPr algn="l" fontAlgn="b"/>
                      <a:r>
                        <a:rPr lang="en-US" sz="2000" b="0" u="none" strike="noStrike" dirty="0">
                          <a:solidFill>
                            <a:srgbClr val="000000"/>
                          </a:solidFill>
                          <a:effectLst/>
                        </a:rPr>
                        <a:t>Froedtert Hospital</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1525</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Strong Memorial</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1493</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2495743686"/>
                  </a:ext>
                </a:extLst>
              </a:tr>
              <a:tr h="281299">
                <a:tc>
                  <a:txBody>
                    <a:bodyPr/>
                    <a:lstStyle/>
                    <a:p>
                      <a:pPr algn="l" fontAlgn="b"/>
                      <a:r>
                        <a:rPr lang="en-US" sz="2000" b="0" u="none" strike="noStrike" dirty="0">
                          <a:solidFill>
                            <a:srgbClr val="000000"/>
                          </a:solidFill>
                          <a:effectLst/>
                        </a:rPr>
                        <a:t>Hackensack University</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1533</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Tufts Medical Center</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1500; 1519; 1531</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2260160940"/>
                  </a:ext>
                </a:extLst>
              </a:tr>
              <a:tr h="176923">
                <a:tc>
                  <a:txBody>
                    <a:bodyPr/>
                    <a:lstStyle/>
                    <a:p>
                      <a:pPr algn="l" fontAlgn="b"/>
                      <a:r>
                        <a:rPr lang="en-US" sz="2000" b="0" u="none" strike="noStrike" dirty="0">
                          <a:solidFill>
                            <a:srgbClr val="000000"/>
                          </a:solidFill>
                          <a:effectLst/>
                        </a:rPr>
                        <a:t>University of Minnesota</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1541</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UC Davis</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1418</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3329714290"/>
                  </a:ext>
                </a:extLst>
              </a:tr>
              <a:tr h="176923">
                <a:tc>
                  <a:txBody>
                    <a:bodyPr/>
                    <a:lstStyle/>
                    <a:p>
                      <a:pPr algn="l" fontAlgn="b"/>
                      <a:r>
                        <a:rPr lang="en-US" sz="2000" b="0" u="none" strike="noStrike" dirty="0">
                          <a:solidFill>
                            <a:srgbClr val="000000"/>
                          </a:solidFill>
                          <a:effectLst/>
                        </a:rPr>
                        <a:t>Massachusetts General</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1357</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UC Irvine</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1260</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179920974"/>
                  </a:ext>
                </a:extLst>
              </a:tr>
              <a:tr h="176923">
                <a:tc>
                  <a:txBody>
                    <a:bodyPr/>
                    <a:lstStyle/>
                    <a:p>
                      <a:pPr algn="l" fontAlgn="b"/>
                      <a:r>
                        <a:rPr lang="en-US" sz="2000" b="0" u="none" strike="noStrike" dirty="0">
                          <a:solidFill>
                            <a:srgbClr val="000000"/>
                          </a:solidFill>
                          <a:effectLst/>
                        </a:rPr>
                        <a:t>MUSC</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1399</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VCU Medical Center</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1393</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99312576"/>
                  </a:ext>
                </a:extLst>
              </a:tr>
              <a:tr h="176923">
                <a:tc>
                  <a:txBody>
                    <a:bodyPr/>
                    <a:lstStyle/>
                    <a:p>
                      <a:pPr algn="l" fontAlgn="b"/>
                      <a:r>
                        <a:rPr lang="es-ES" sz="2000" b="0" u="none" strike="noStrike" dirty="0">
                          <a:solidFill>
                            <a:srgbClr val="000000"/>
                          </a:solidFill>
                          <a:effectLst/>
                        </a:rPr>
                        <a:t>Mercy San Juan</a:t>
                      </a:r>
                      <a:endParaRPr lang="es-E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1540</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Wake Forest</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1443</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3069230045"/>
                  </a:ext>
                </a:extLst>
              </a:tr>
              <a:tr h="326111">
                <a:tc>
                  <a:txBody>
                    <a:bodyPr/>
                    <a:lstStyle/>
                    <a:p>
                      <a:pPr algn="l" fontAlgn="b"/>
                      <a:r>
                        <a:rPr lang="en-US" sz="2000" b="0" u="none" strike="noStrike" dirty="0">
                          <a:solidFill>
                            <a:srgbClr val="000000"/>
                          </a:solidFill>
                          <a:effectLst/>
                        </a:rPr>
                        <a:t>Prisma Health Greenville</a:t>
                      </a:r>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r>
                        <a:rPr lang="en-US" sz="2000" b="0" u="none" strike="noStrike" dirty="0">
                          <a:solidFill>
                            <a:srgbClr val="000000"/>
                          </a:solidFill>
                          <a:effectLst/>
                        </a:rPr>
                        <a:t>1546; 1549</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WellStar Kennestone</a:t>
                      </a:r>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ctr" fontAlgn="b"/>
                      <a:r>
                        <a:rPr lang="en-US" sz="2000" b="0" u="none" strike="noStrike" dirty="0">
                          <a:solidFill>
                            <a:srgbClr val="000000"/>
                          </a:solidFill>
                          <a:effectLst/>
                        </a:rPr>
                        <a:t>1441</a:t>
                      </a:r>
                      <a:endParaRPr lang="en-US" sz="2000" b="0" i="0" u="none" strike="noStrike" dirty="0">
                        <a:solidFill>
                          <a:srgbClr val="000000"/>
                        </a:solidFill>
                        <a:effectLst/>
                        <a:latin typeface="Aptos Narrow" panose="020B0004020202020204" pitchFamily="34" charset="0"/>
                      </a:endParaRPr>
                    </a:p>
                  </a:txBody>
                  <a:tcPr marT="4782" marB="0" anchor="b">
                    <a:lnR w="12700" cap="flat" cmpd="sng" algn="ctr">
                      <a:noFill/>
                      <a:prstDash val="solid"/>
                      <a:round/>
                      <a:headEnd type="none" w="med" len="med"/>
                      <a:tailEnd type="none" w="med" len="med"/>
                    </a:lnR>
                  </a:tcPr>
                </a:tc>
                <a:extLst>
                  <a:ext uri="{0D108BD9-81ED-4DB2-BD59-A6C34878D82A}">
                    <a16:rowId xmlns:a16="http://schemas.microsoft.com/office/drawing/2014/main" val="88242359"/>
                  </a:ext>
                </a:extLst>
              </a:tr>
              <a:tr h="326111">
                <a:tc>
                  <a:txBody>
                    <a:bodyPr/>
                    <a:lstStyle/>
                    <a:p>
                      <a:pPr algn="l" fontAlgn="b"/>
                      <a:endParaRPr lang="en-US" sz="2000" b="0" i="0" u="none" strike="noStrike" dirty="0">
                        <a:solidFill>
                          <a:srgbClr val="000000"/>
                        </a:solidFill>
                        <a:effectLst/>
                        <a:latin typeface="Aptos Narrow" panose="020B0004020202020204" pitchFamily="34" charset="0"/>
                      </a:endParaRPr>
                    </a:p>
                  </a:txBody>
                  <a:tcPr marT="4782" marB="0" anchor="b">
                    <a:lnL w="12700" cap="flat" cmpd="sng" algn="ctr">
                      <a:noFill/>
                      <a:prstDash val="solid"/>
                      <a:round/>
                      <a:headEnd type="none" w="med" len="med"/>
                      <a:tailEnd type="none" w="med" len="med"/>
                    </a:lnL>
                  </a:tcPr>
                </a:tc>
                <a:tc>
                  <a:txBody>
                    <a:bodyPr/>
                    <a:lstStyle/>
                    <a:p>
                      <a:pPr algn="ctr" fontAlgn="b"/>
                      <a:endParaRPr lang="en-US" sz="2000" b="0" i="0" u="none" strike="noStrike" dirty="0">
                        <a:solidFill>
                          <a:srgbClr val="000000"/>
                        </a:solidFill>
                        <a:effectLst/>
                        <a:latin typeface="Aptos Narrow" panose="020B0004020202020204" pitchFamily="34" charset="0"/>
                      </a:endParaRPr>
                    </a:p>
                  </a:txBody>
                  <a:tcPr marT="4782" marB="0" anchor="b"/>
                </a:tc>
                <a:tc>
                  <a:txBody>
                    <a:bodyPr/>
                    <a:lstStyle/>
                    <a:p>
                      <a:pPr algn="l" fontAlgn="b"/>
                      <a:r>
                        <a:rPr lang="en-US" sz="2000" b="0" u="none" strike="noStrike" dirty="0">
                          <a:solidFill>
                            <a:srgbClr val="000000"/>
                          </a:solidFill>
                          <a:effectLst/>
                        </a:rPr>
                        <a:t>Westchester Medical Center</a:t>
                      </a:r>
                      <a:endParaRPr lang="en-US" sz="2000" b="0" i="0" u="none" strike="noStrike" dirty="0">
                        <a:solidFill>
                          <a:srgbClr val="000000"/>
                        </a:solidFill>
                        <a:effectLst/>
                        <a:latin typeface="Aptos Narrow" panose="020B0004020202020204" pitchFamily="34" charset="0"/>
                      </a:endParaRPr>
                    </a:p>
                  </a:txBody>
                  <a:tcPr marT="6350" marB="0" anchor="b"/>
                </a:tc>
                <a:tc>
                  <a:txBody>
                    <a:bodyPr/>
                    <a:lstStyle/>
                    <a:p>
                      <a:pPr algn="ctr" fontAlgn="b"/>
                      <a:r>
                        <a:rPr lang="en-US" sz="2000" b="0" u="none" strike="noStrike" dirty="0">
                          <a:solidFill>
                            <a:srgbClr val="000000"/>
                          </a:solidFill>
                          <a:effectLst/>
                        </a:rPr>
                        <a:t>1476</a:t>
                      </a:r>
                      <a:endParaRPr lang="en-US" sz="2000" b="0" i="0" u="none" strike="noStrike" dirty="0">
                        <a:solidFill>
                          <a:srgbClr val="000000"/>
                        </a:solidFill>
                        <a:effectLst/>
                        <a:latin typeface="Aptos Narrow" panose="020B0004020202020204" pitchFamily="34" charset="0"/>
                      </a:endParaRPr>
                    </a:p>
                  </a:txBody>
                  <a:tcPr marT="6350" marB="0" anchor="b">
                    <a:lnR w="12700" cap="flat" cmpd="sng" algn="ctr">
                      <a:noFill/>
                      <a:prstDash val="solid"/>
                      <a:round/>
                      <a:headEnd type="none" w="med" len="med"/>
                      <a:tailEnd type="none" w="med" len="med"/>
                    </a:lnR>
                  </a:tcPr>
                </a:tc>
                <a:extLst>
                  <a:ext uri="{0D108BD9-81ED-4DB2-BD59-A6C34878D82A}">
                    <a16:rowId xmlns:a16="http://schemas.microsoft.com/office/drawing/2014/main" val="1362608958"/>
                  </a:ext>
                </a:extLst>
              </a:tr>
            </a:tbl>
          </a:graphicData>
        </a:graphic>
      </p:graphicFrame>
    </p:spTree>
    <p:extLst>
      <p:ext uri="{BB962C8B-B14F-4D97-AF65-F5344CB8AC3E}">
        <p14:creationId xmlns:p14="http://schemas.microsoft.com/office/powerpoint/2010/main" val="289381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C23E-868C-354E-A7E8-D70AC939C331}"/>
              </a:ext>
            </a:extLst>
          </p:cNvPr>
          <p:cNvSpPr>
            <a:spLocks noGrp="1"/>
          </p:cNvSpPr>
          <p:nvPr>
            <p:ph type="title"/>
          </p:nvPr>
        </p:nvSpPr>
        <p:spPr>
          <a:xfrm>
            <a:off x="838200" y="135802"/>
            <a:ext cx="10515600" cy="914400"/>
          </a:xfrm>
        </p:spPr>
        <p:txBody>
          <a:bodyPr>
            <a:normAutofit/>
          </a:bodyPr>
          <a:lstStyle/>
          <a:p>
            <a:r>
              <a:rPr lang="en-US" sz="4000" b="1" dirty="0"/>
              <a:t>Tips for Consenting for Blood Biobank</a:t>
            </a:r>
          </a:p>
        </p:txBody>
      </p:sp>
      <p:sp>
        <p:nvSpPr>
          <p:cNvPr id="3" name="Content Placeholder 2">
            <a:extLst>
              <a:ext uri="{FF2B5EF4-FFF2-40B4-BE49-F238E27FC236}">
                <a16:creationId xmlns:a16="http://schemas.microsoft.com/office/drawing/2014/main" id="{E8D16DC3-F3A8-CB45-8A76-5B2DFCAA2766}"/>
              </a:ext>
            </a:extLst>
          </p:cNvPr>
          <p:cNvSpPr>
            <a:spLocks noGrp="1"/>
          </p:cNvSpPr>
          <p:nvPr>
            <p:ph idx="1"/>
          </p:nvPr>
        </p:nvSpPr>
        <p:spPr>
          <a:xfrm>
            <a:off x="838200" y="1690688"/>
            <a:ext cx="10515600" cy="4351338"/>
          </a:xfrm>
        </p:spPr>
        <p:txBody>
          <a:bodyPr>
            <a:noAutofit/>
          </a:bodyPr>
          <a:lstStyle/>
          <a:p>
            <a:r>
              <a:rPr lang="en-US" dirty="0"/>
              <a:t>Separate consent but STRONGLY ENCOURAGED</a:t>
            </a:r>
          </a:p>
          <a:p>
            <a:r>
              <a:rPr lang="en-US" dirty="0"/>
              <a:t>One-time blood draw – Can obtain any time after consent</a:t>
            </a:r>
          </a:p>
          <a:p>
            <a:r>
              <a:rPr lang="en-US" dirty="0"/>
              <a:t>Small marginal effort with substantial added scientific value </a:t>
            </a:r>
          </a:p>
          <a:p>
            <a:r>
              <a:rPr lang="en-US" dirty="0"/>
              <a:t>Possible introduction</a:t>
            </a:r>
          </a:p>
          <a:p>
            <a:pPr marL="457200" lvl="1" indent="0">
              <a:buNone/>
            </a:pPr>
            <a:r>
              <a:rPr lang="en-US" dirty="0"/>
              <a:t>“By participating in this parallel study, you have an opportunity to contribute a one-time blood sample for future research. This may help the study team and other researchers understand more about brain hemorrhage and stroke and we’d be very grateful.”</a:t>
            </a:r>
          </a:p>
          <a:p>
            <a:pPr marL="0" indent="0">
              <a:buNone/>
            </a:pPr>
            <a:endParaRPr lang="en-US" dirty="0"/>
          </a:p>
        </p:txBody>
      </p:sp>
      <p:sp>
        <p:nvSpPr>
          <p:cNvPr id="5" name="Date Placeholder 4">
            <a:extLst>
              <a:ext uri="{FF2B5EF4-FFF2-40B4-BE49-F238E27FC236}">
                <a16:creationId xmlns:a16="http://schemas.microsoft.com/office/drawing/2014/main" id="{2D9A5551-1C99-7EFA-FF57-C6B4DB3F1BC9}"/>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8D83300-BF02-CAA1-01E7-03864FEB1E7C}"/>
              </a:ext>
            </a:extLst>
          </p:cNvPr>
          <p:cNvSpPr>
            <a:spLocks noGrp="1"/>
          </p:cNvSpPr>
          <p:nvPr>
            <p:ph type="sldNum" sz="quarter" idx="12"/>
          </p:nvPr>
        </p:nvSpPr>
        <p:spPr/>
        <p:txBody>
          <a:bodyPr/>
          <a:lstStyle/>
          <a:p>
            <a:fld id="{DFD7FB8B-41BE-4FD0-9A2B-A922356976AA}" type="slidenum">
              <a:rPr lang="en-US" smtClean="0"/>
              <a:t>7</a:t>
            </a:fld>
            <a:endParaRPr lang="en-US"/>
          </a:p>
        </p:txBody>
      </p:sp>
    </p:spTree>
    <p:extLst>
      <p:ext uri="{BB962C8B-B14F-4D97-AF65-F5344CB8AC3E}">
        <p14:creationId xmlns:p14="http://schemas.microsoft.com/office/powerpoint/2010/main" val="90347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471D-7B2F-1149-A6CC-3EEC757F97C9}"/>
              </a:ext>
            </a:extLst>
          </p:cNvPr>
          <p:cNvSpPr>
            <a:spLocks noGrp="1"/>
          </p:cNvSpPr>
          <p:nvPr>
            <p:ph type="title"/>
          </p:nvPr>
        </p:nvSpPr>
        <p:spPr>
          <a:xfrm>
            <a:off x="670849" y="136525"/>
            <a:ext cx="10515600" cy="914400"/>
          </a:xfrm>
        </p:spPr>
        <p:txBody>
          <a:bodyPr>
            <a:normAutofit/>
          </a:bodyPr>
          <a:lstStyle/>
          <a:p>
            <a:r>
              <a:rPr lang="en-US" sz="4000" b="1" dirty="0"/>
              <a:t>Example: Ongoing Ancillary Study</a:t>
            </a:r>
          </a:p>
        </p:txBody>
      </p:sp>
      <p:sp>
        <p:nvSpPr>
          <p:cNvPr id="3" name="Content Placeholder 2">
            <a:extLst>
              <a:ext uri="{FF2B5EF4-FFF2-40B4-BE49-F238E27FC236}">
                <a16:creationId xmlns:a16="http://schemas.microsoft.com/office/drawing/2014/main" id="{FC87FA9D-CE1F-0F47-966F-DE2F13F5191B}"/>
              </a:ext>
            </a:extLst>
          </p:cNvPr>
          <p:cNvSpPr>
            <a:spLocks noGrp="1"/>
          </p:cNvSpPr>
          <p:nvPr>
            <p:ph idx="1"/>
          </p:nvPr>
        </p:nvSpPr>
        <p:spPr>
          <a:xfrm>
            <a:off x="437601" y="1222954"/>
            <a:ext cx="5129214" cy="2293098"/>
          </a:xfrm>
          <a:ln>
            <a:solidFill>
              <a:schemeClr val="tx1"/>
            </a:solidFill>
          </a:ln>
        </p:spPr>
        <p:txBody>
          <a:bodyPr/>
          <a:lstStyle/>
          <a:p>
            <a:pPr marL="0" indent="0" algn="ctr">
              <a:buNone/>
            </a:pPr>
            <a:r>
              <a:rPr lang="en-US" dirty="0">
                <a:ea typeface="Calibri"/>
                <a:cs typeface="Calibri"/>
                <a:sym typeface="Calibri"/>
              </a:rPr>
              <a:t>Polygenic Susceptibility to Hypertension in ICH: </a:t>
            </a:r>
          </a:p>
          <a:p>
            <a:pPr marL="0" indent="0" algn="ctr">
              <a:buNone/>
            </a:pPr>
            <a:r>
              <a:rPr lang="en-US" dirty="0">
                <a:ea typeface="Calibri"/>
                <a:cs typeface="Calibri"/>
                <a:sym typeface="Calibri"/>
              </a:rPr>
              <a:t>from Population Studies to Precision Medicine at the Bedside</a:t>
            </a:r>
            <a:endParaRPr lang="en-US" sz="3200" dirty="0"/>
          </a:p>
          <a:p>
            <a:endParaRPr lang="en-US" dirty="0"/>
          </a:p>
        </p:txBody>
      </p:sp>
      <p:pic>
        <p:nvPicPr>
          <p:cNvPr id="5" name="Picture 4">
            <a:extLst>
              <a:ext uri="{FF2B5EF4-FFF2-40B4-BE49-F238E27FC236}">
                <a16:creationId xmlns:a16="http://schemas.microsoft.com/office/drawing/2014/main" id="{E29FB911-FF50-4644-85E3-97F6EB97261F}"/>
              </a:ext>
            </a:extLst>
          </p:cNvPr>
          <p:cNvPicPr>
            <a:picLocks noChangeAspect="1"/>
          </p:cNvPicPr>
          <p:nvPr/>
        </p:nvPicPr>
        <p:blipFill>
          <a:blip r:embed="rId2"/>
          <a:stretch>
            <a:fillRect/>
          </a:stretch>
        </p:blipFill>
        <p:spPr>
          <a:xfrm>
            <a:off x="5812971" y="1222954"/>
            <a:ext cx="5763016" cy="3702626"/>
          </a:xfrm>
          <a:prstGeom prst="rect">
            <a:avLst/>
          </a:prstGeom>
          <a:ln>
            <a:solidFill>
              <a:schemeClr val="tx1"/>
            </a:solidFill>
          </a:ln>
        </p:spPr>
      </p:pic>
      <p:sp>
        <p:nvSpPr>
          <p:cNvPr id="8" name="Date Placeholder 7">
            <a:extLst>
              <a:ext uri="{FF2B5EF4-FFF2-40B4-BE49-F238E27FC236}">
                <a16:creationId xmlns:a16="http://schemas.microsoft.com/office/drawing/2014/main" id="{BE722CA5-E4ED-710B-3E93-DF6C813E35F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22-Jan-2025</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0168629-FA09-A978-2927-9B8D7FE5C5B4}"/>
              </a:ext>
            </a:extLst>
          </p:cNvPr>
          <p:cNvSpPr txBox="1"/>
          <p:nvPr/>
        </p:nvSpPr>
        <p:spPr>
          <a:xfrm>
            <a:off x="437601" y="5097609"/>
            <a:ext cx="11410528" cy="1200329"/>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IMPORTANT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an example to illustrate to potential uses of the ASPIRE Biobank. This information should NOT be used during the consent process (e.g., study participants should not consent for this particular ancillary study, they should consent for the ASPIRE Biobank in general)</a:t>
            </a:r>
          </a:p>
        </p:txBody>
      </p:sp>
      <p:sp>
        <p:nvSpPr>
          <p:cNvPr id="6" name="Slide Number Placeholder 5">
            <a:extLst>
              <a:ext uri="{FF2B5EF4-FFF2-40B4-BE49-F238E27FC236}">
                <a16:creationId xmlns:a16="http://schemas.microsoft.com/office/drawing/2014/main" id="{A208A889-F295-BCC5-4D8E-E36DDAD44702}"/>
              </a:ext>
            </a:extLst>
          </p:cNvPr>
          <p:cNvSpPr>
            <a:spLocks noGrp="1"/>
          </p:cNvSpPr>
          <p:nvPr>
            <p:ph type="sldNum" sz="quarter" idx="12"/>
          </p:nvPr>
        </p:nvSpPr>
        <p:spPr/>
        <p:txBody>
          <a:bodyPr/>
          <a:lstStyle/>
          <a:p>
            <a:fld id="{DFD7FB8B-41BE-4FD0-9A2B-A922356976AA}" type="slidenum">
              <a:rPr lang="en-US" smtClean="0"/>
              <a:t>8</a:t>
            </a:fld>
            <a:endParaRPr lang="en-US"/>
          </a:p>
        </p:txBody>
      </p:sp>
    </p:spTree>
    <p:extLst>
      <p:ext uri="{BB962C8B-B14F-4D97-AF65-F5344CB8AC3E}">
        <p14:creationId xmlns:p14="http://schemas.microsoft.com/office/powerpoint/2010/main" val="206345946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ontent Slide- Master">
  <a:themeElements>
    <a:clrScheme name="New YSM Webcolors- 1-12-2020">
      <a:dk1>
        <a:srgbClr val="000000"/>
      </a:dk1>
      <a:lt1>
        <a:srgbClr val="FFFFFF"/>
      </a:lt1>
      <a:dk2>
        <a:srgbClr val="224570"/>
      </a:dk2>
      <a:lt2>
        <a:srgbClr val="E7E6E6"/>
      </a:lt2>
      <a:accent1>
        <a:srgbClr val="1271E3"/>
      </a:accent1>
      <a:accent2>
        <a:srgbClr val="E96051"/>
      </a:accent2>
      <a:accent3>
        <a:srgbClr val="71939C"/>
      </a:accent3>
      <a:accent4>
        <a:srgbClr val="444C57"/>
      </a:accent4>
      <a:accent5>
        <a:srgbClr val="FFB833"/>
      </a:accent5>
      <a:accent6>
        <a:srgbClr val="3BB3E5"/>
      </a:accent6>
      <a:hlink>
        <a:srgbClr val="4B617C"/>
      </a:hlink>
      <a:folHlink>
        <a:srgbClr val="B3E7F8"/>
      </a:folHlink>
    </a:clrScheme>
    <a:fontScheme name="Custom 2">
      <a:majorFont>
        <a:latin typeface="Times New Roman"/>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solidFill>
              <a:schemeClr val="tx2"/>
            </a:solidFill>
            <a:latin typeface="+mn-lt"/>
          </a:defRPr>
        </a:defPPr>
      </a:lstStyle>
    </a:txDef>
  </a:objectDefaults>
  <a:extraClrSchemeLst/>
  <a:extLst>
    <a:ext uri="{05A4C25C-085E-4340-85A3-A5531E510DB2}">
      <thm15:themeFamily xmlns:thm15="http://schemas.microsoft.com/office/thememl/2012/main" name="Presentation26" id="{AE23C7B2-4889-7143-91C7-C9D076B9C18C}" vid="{D5584349-9AC3-0947-BF6C-B9243D998CD1}"/>
    </a:ext>
  </a:extLst>
</a:theme>
</file>

<file path=ppt/theme/theme3.xml><?xml version="1.0" encoding="utf-8"?>
<a:theme xmlns:a="http://schemas.openxmlformats.org/drawingml/2006/main" name="Content Slides">
  <a:themeElements>
    <a:clrScheme name="Custom 2">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tent Slides">
  <a:themeElements>
    <a:clrScheme name="Custom 2">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10318</TotalTime>
  <Words>1270</Words>
  <Application>Microsoft Macintosh PowerPoint</Application>
  <PresentationFormat>Widescreen</PresentationFormat>
  <Paragraphs>326</Paragraphs>
  <Slides>23</Slides>
  <Notes>8</Notes>
  <HiddenSlides>0</HiddenSlides>
  <MMClips>0</MMClips>
  <ScaleCrop>false</ScaleCrop>
  <HeadingPairs>
    <vt:vector size="8" baseType="variant">
      <vt:variant>
        <vt:lpstr>Fonts Used</vt:lpstr>
      </vt:variant>
      <vt:variant>
        <vt:i4>12</vt:i4>
      </vt:variant>
      <vt:variant>
        <vt:lpstr>Theme</vt:lpstr>
      </vt:variant>
      <vt:variant>
        <vt:i4>6</vt:i4>
      </vt:variant>
      <vt:variant>
        <vt:lpstr>Slide Titles</vt:lpstr>
      </vt:variant>
      <vt:variant>
        <vt:i4>23</vt:i4>
      </vt:variant>
      <vt:variant>
        <vt:lpstr>Custom Shows</vt:lpstr>
      </vt:variant>
      <vt:variant>
        <vt:i4>1</vt:i4>
      </vt:variant>
    </vt:vector>
  </HeadingPairs>
  <TitlesOfParts>
    <vt:vector size="42" baseType="lpstr">
      <vt:lpstr>Aptos Display</vt:lpstr>
      <vt:lpstr>Aptos Narrow</vt:lpstr>
      <vt:lpstr>Arial</vt:lpstr>
      <vt:lpstr>Arial Narrow</vt:lpstr>
      <vt:lpstr>Calibri</vt:lpstr>
      <vt:lpstr>Calibri Light</vt:lpstr>
      <vt:lpstr>Georgia</vt:lpstr>
      <vt:lpstr>Helvetica Regular</vt:lpstr>
      <vt:lpstr>Microsoft Sans Serif</vt:lpstr>
      <vt:lpstr>Proxima Nova Regular</vt:lpstr>
      <vt:lpstr>Times New Roman</vt:lpstr>
      <vt:lpstr>YaleNew</vt:lpstr>
      <vt:lpstr>1_Office Theme</vt:lpstr>
      <vt:lpstr>Content Slide- Master</vt:lpstr>
      <vt:lpstr>Content Slides</vt:lpstr>
      <vt:lpstr>1_Content Slides</vt:lpstr>
      <vt:lpstr>2_Content Slides</vt:lpstr>
      <vt:lpstr>2_Office Theme</vt:lpstr>
      <vt:lpstr>PowerPoint Presentation</vt:lpstr>
      <vt:lpstr>Objectives</vt:lpstr>
      <vt:lpstr>ASPIRE Biobank and Neuroimaging Repository  Objectives</vt:lpstr>
      <vt:lpstr>Status – Blood samples</vt:lpstr>
      <vt:lpstr>Blood Samples 2022-2024 by Year/Quarter</vt:lpstr>
      <vt:lpstr>2 important messages, especially focused on blood samples</vt:lpstr>
      <vt:lpstr>Sites with Subjects Pending Blood Draw</vt:lpstr>
      <vt:lpstr>Tips for Consenting for Blood Biobank</vt:lpstr>
      <vt:lpstr>Example: Ongoing Ancillary Study</vt:lpstr>
      <vt:lpstr>Example: Ongoing Ancillary Study</vt:lpstr>
      <vt:lpstr>Methods</vt:lpstr>
      <vt:lpstr>Baseline characteristics</vt:lpstr>
      <vt:lpstr>PowerPoint Presentation</vt:lpstr>
      <vt:lpstr>Conclusions</vt:lpstr>
      <vt:lpstr>Neuroimaging Repository</vt:lpstr>
      <vt:lpstr>Neuroimages To Be Submitted</vt:lpstr>
      <vt:lpstr>Neuroimaging Repository Status for Index Event (n=374 subjects)</vt:lpstr>
      <vt:lpstr>Proposal under review  Anticoagulation in Intracerebral Hemorrhage Survivors with Atrial Fibrillation and Imaging features of Cerebral Amyloid Angiopathy and Small Vessel Disease </vt:lpstr>
      <vt:lpstr>Proposal under review  Anticoagulation in Intracerebral Hemorrhage Survivors with Atrial Fibrillation and Imaging features of Cerebral Amyloid Angiopathy and Small Vessel Disease </vt:lpstr>
      <vt:lpstr>Summary</vt:lpstr>
      <vt:lpstr>2 important messages focused on blood samples</vt:lpstr>
      <vt:lpstr>The ASPIRE BIOBANK team is here to help!</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Anticoagulation in Intracerebral Hemorrhage (ICH) Survivors for Stroke PreventIon and REcovery</dc:title>
  <dc:creator>Viscoli, Catherine</dc:creator>
  <cp:lastModifiedBy>Falcone, Guido</cp:lastModifiedBy>
  <cp:revision>1773</cp:revision>
  <cp:lastPrinted>2025-01-20T16:12:07Z</cp:lastPrinted>
  <dcterms:created xsi:type="dcterms:W3CDTF">2020-12-11T19:14:46Z</dcterms:created>
  <dcterms:modified xsi:type="dcterms:W3CDTF">2025-01-22T19:41:38Z</dcterms:modified>
</cp:coreProperties>
</file>