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497" r:id="rId2"/>
    <p:sldId id="2499" r:id="rId3"/>
    <p:sldId id="249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344039-7567-8EFF-09E4-B8960567893F}" name="Davis, Iris (deedsss)" initials="ID" userId="S::deedsss@ucmail.uc.edu::e9a33e39-9788-4b59-a646-8907dc39f0a9" providerId="AD"/>
  <p188:author id="{E124543D-5A3D-E528-40BF-054CC9E9DCA4}" name="Olsen, Jama" initials="JO" userId="S::jlo200@musc.edu::f613231b-296a-433b-b967-3b5b0ebdbd08" providerId="AD"/>
  <p188:author id="{9509AE43-8060-7F44-5938-8B753724D27A}" name="Benken, Laura (osinsklr)" initials="LB" userId="Benken, Laura (osinsklr)" providerId="None"/>
  <p188:author id="{1E268686-FAA8-96D8-D03F-843BCC91A43D}" name="Abreu, Hannah D." initials="HA" userId="S::Abreu.Hannah@mayo.edu::17071081-f2de-41aa-8b1e-fbbc9f04221b" providerId="AD"/>
  <p188:author id="{8DD6F98F-C416-7AB9-7FDF-B618D0B3B3D0}" name="Griffin, Jessica S." initials="JG" userId="S::jls34@musc.edu::edbe9abe-b4c8-4184-8c5b-1f6be7f5275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a Aitken" initials="KA" lastIdx="1" clrIdx="0">
    <p:extLst>
      <p:ext uri="{19B8F6BF-5375-455C-9EA6-DF929625EA0E}">
        <p15:presenceInfo xmlns:p15="http://schemas.microsoft.com/office/powerpoint/2012/main" userId="S-1-5-21-1599696121-1964574698-334091239-318090" providerId="AD"/>
      </p:ext>
    </p:extLst>
  </p:cmAuthor>
  <p:cmAuthor id="2" name="Forman,Kristina E" initials="FE" lastIdx="6" clrIdx="1">
    <p:extLst>
      <p:ext uri="{19B8F6BF-5375-455C-9EA6-DF929625EA0E}">
        <p15:presenceInfo xmlns:p15="http://schemas.microsoft.com/office/powerpoint/2012/main" userId="S-1-5-21-1308237860-4193317556-336787646-19167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2308" autoAdjust="0"/>
  </p:normalViewPr>
  <p:slideViewPr>
    <p:cSldViewPr snapToGrid="0">
      <p:cViewPr varScale="1">
        <p:scale>
          <a:sx n="102" d="100"/>
          <a:sy n="102" d="100"/>
        </p:scale>
        <p:origin x="78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985F6-3D38-49EB-897A-4C2CA38A81A1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F7CEA-7DC8-48EA-BE0A-E05F61CDD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2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F7CEA-7DC8-48EA-BE0A-E05F61CDDE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5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0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740937"/>
            <a:ext cx="1591853" cy="980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238" y="5738237"/>
            <a:ext cx="2254562" cy="9805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29" y="5763236"/>
            <a:ext cx="1311923" cy="10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5" y="106603"/>
            <a:ext cx="3651504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0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7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8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0058400" cy="680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54" y="-51517"/>
            <a:ext cx="10515600" cy="1325563"/>
          </a:xfrm>
        </p:spPr>
        <p:txBody>
          <a:bodyPr/>
          <a:lstStyle>
            <a:lvl1pPr>
              <a:defRPr>
                <a:solidFill>
                  <a:srgbClr val="33609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76" y="146570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5560" y="965200"/>
            <a:ext cx="11843740" cy="0"/>
          </a:xfrm>
          <a:prstGeom prst="line">
            <a:avLst/>
          </a:prstGeom>
          <a:ln w="19050">
            <a:solidFill>
              <a:srgbClr val="33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47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3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0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3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5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9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1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22620-6C75-41C4-BA2C-9167EF6E024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8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redcap.link/CRP_Mentoring_Sign_u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link/CRP_Mentoring_Sign_u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edcap.link/CRP_Mentoring_Sign_u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6" y="0"/>
            <a:ext cx="10515600" cy="1325563"/>
          </a:xfrm>
        </p:spPr>
        <p:txBody>
          <a:bodyPr/>
          <a:lstStyle/>
          <a:p>
            <a:r>
              <a:rPr lang="en-US" dirty="0"/>
              <a:t>StrokeNet CRP Mentoring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76" y="1241765"/>
            <a:ext cx="10515600" cy="1861344"/>
          </a:xfrm>
        </p:spPr>
        <p:txBody>
          <a:bodyPr>
            <a:normAutofit fontScale="92500"/>
          </a:bodyPr>
          <a:lstStyle/>
          <a:p>
            <a:r>
              <a:rPr lang="en-US" dirty="0"/>
              <a:t>Starting January 2025</a:t>
            </a:r>
          </a:p>
          <a:p>
            <a:r>
              <a:rPr lang="en-US" dirty="0"/>
              <a:t>CRP Mentees can now sign up via REDCap link and select research topics they need mentoring on </a:t>
            </a:r>
            <a:r>
              <a:rPr lang="en-US" dirty="0">
                <a:hlinkClick r:id="rId2"/>
              </a:rPr>
              <a:t>https://redcap.link/CRP_Mentoring_Sign_up</a:t>
            </a:r>
            <a:r>
              <a:rPr lang="en-US" dirty="0"/>
              <a:t> </a:t>
            </a:r>
          </a:p>
          <a:p>
            <a:r>
              <a:rPr lang="en-US" dirty="0"/>
              <a:t>Topics include: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1340FC-EBC0-B318-1603-5ABCE74FD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972146"/>
              </p:ext>
            </p:extLst>
          </p:nvPr>
        </p:nvGraphicFramePr>
        <p:xfrm>
          <a:off x="628476" y="3037795"/>
          <a:ext cx="1125854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994">
                  <a:extLst>
                    <a:ext uri="{9D8B030D-6E8A-4147-A177-3AD203B41FA5}">
                      <a16:colId xmlns:a16="http://schemas.microsoft.com/office/drawing/2014/main" val="775291488"/>
                    </a:ext>
                  </a:extLst>
                </a:gridCol>
                <a:gridCol w="3762777">
                  <a:extLst>
                    <a:ext uri="{9D8B030D-6E8A-4147-A177-3AD203B41FA5}">
                      <a16:colId xmlns:a16="http://schemas.microsoft.com/office/drawing/2014/main" val="1960648380"/>
                    </a:ext>
                  </a:extLst>
                </a:gridCol>
                <a:gridCol w="3762777">
                  <a:extLst>
                    <a:ext uri="{9D8B030D-6E8A-4147-A177-3AD203B41FA5}">
                      <a16:colId xmlns:a16="http://schemas.microsoft.com/office/drawing/2014/main" val="708099260"/>
                    </a:ext>
                  </a:extLst>
                </a:gridCol>
              </a:tblGrid>
              <a:tr h="568199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Informed Consent Role Play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Documentation Best Practice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StrokeNet Structure, Policy, and Resources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663250"/>
                  </a:ext>
                </a:extLst>
              </a:tr>
              <a:tr h="568199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eConsent Role Play with REDCap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Reliance on a Central IRB / Central IRB submissions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Preparing for a Monitor Visit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697746"/>
                  </a:ext>
                </a:extLst>
              </a:tr>
              <a:tr h="81171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Informed consent – Communication / Teach Back / Participant or LAR Comprehension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Trial Start-up – Local Responsibilities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Communication with Clinicians / Patients / Families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550841"/>
                  </a:ext>
                </a:extLst>
              </a:tr>
              <a:tr h="568199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Good Clinical </a:t>
                      </a:r>
                      <a:br>
                        <a:rPr lang="en-US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Practice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Data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Working with StrokeNet Pharmacy &amp; Imaging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490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94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6878E-1B8F-EBF1-F677-D764A8FB7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StrokeNet CRP Mentoring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20E1C-70D4-C52B-2487-69D42800A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Mentees will meet 1 per month with a mentor on research topics they select.</a:t>
            </a:r>
          </a:p>
          <a:p>
            <a:pPr lvl="1"/>
            <a:r>
              <a:rPr lang="en-US" dirty="0"/>
              <a:t>No more than 5 mentees to 1 mentor</a:t>
            </a:r>
          </a:p>
          <a:p>
            <a:pPr lvl="1"/>
            <a:r>
              <a:rPr lang="en-US" dirty="0"/>
              <a:t>Each topic has a different mentor</a:t>
            </a:r>
          </a:p>
          <a:p>
            <a:r>
              <a:rPr lang="en-US" dirty="0"/>
              <a:t>Mentor materials will be </a:t>
            </a:r>
            <a:r>
              <a:rPr lang="en-US" b="1" dirty="0"/>
              <a:t>interactive</a:t>
            </a:r>
            <a:r>
              <a:rPr lang="en-US" dirty="0"/>
              <a:t>, come prepared to participate!</a:t>
            </a:r>
          </a:p>
          <a:p>
            <a:r>
              <a:rPr lang="en-US" dirty="0"/>
              <a:t>After completion of 6 mentoring sections, mentees will receive a certificate of completion from the </a:t>
            </a:r>
            <a:r>
              <a:rPr lang="en-US" b="1" dirty="0"/>
              <a:t>StrokeNet CRP Coordinator Mentoring Program </a:t>
            </a:r>
            <a:r>
              <a:rPr lang="en-US" dirty="0"/>
              <a:t>and </a:t>
            </a:r>
            <a:r>
              <a:rPr lang="en-US" b="1" dirty="0"/>
              <a:t>6 hours of continuing education credits </a:t>
            </a:r>
            <a:r>
              <a:rPr lang="en-US" dirty="0"/>
              <a:t>good toward any clinical research certification program</a:t>
            </a:r>
          </a:p>
          <a:p>
            <a:r>
              <a:rPr lang="en-US" dirty="0">
                <a:hlinkClick r:id="rId3"/>
              </a:rPr>
              <a:t>https://redcap.link/CRP_Mentoring_Sign_up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4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BA92-8034-58D0-E582-AA7BB8ED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StrokeNet CRP Mentoring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A4532-E5F5-6844-F9C8-2A955CED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b="1" dirty="0">
                <a:solidFill>
                  <a:srgbClr val="00B050"/>
                </a:solidFill>
              </a:rPr>
              <a:t>+ Advantages</a:t>
            </a:r>
          </a:p>
          <a:p>
            <a:pPr lvl="2"/>
            <a:r>
              <a:rPr lang="en-US" b="1" dirty="0"/>
              <a:t>Anyone can sign up! </a:t>
            </a:r>
            <a:r>
              <a:rPr lang="en-US" dirty="0"/>
              <a:t>– Site Coordinators, RCC Managers, Regulatory Specialists, Grant Administrators</a:t>
            </a:r>
          </a:p>
          <a:p>
            <a:pPr lvl="2"/>
            <a:r>
              <a:rPr lang="en-US" b="1" dirty="0"/>
              <a:t>Opportunity to learn! </a:t>
            </a:r>
            <a:r>
              <a:rPr lang="en-US" dirty="0"/>
              <a:t>– If you need a refresher coarse or new to research</a:t>
            </a:r>
          </a:p>
          <a:p>
            <a:pPr lvl="2"/>
            <a:r>
              <a:rPr lang="en-US" b="1" dirty="0"/>
              <a:t>Grow your research community! </a:t>
            </a:r>
            <a:r>
              <a:rPr lang="en-US" dirty="0"/>
              <a:t>– spend time with leaders and peers in StrokeNet in small group setting</a:t>
            </a:r>
          </a:p>
          <a:p>
            <a:pPr lvl="2"/>
            <a:r>
              <a:rPr lang="en-US" b="1" dirty="0"/>
              <a:t>Minimal time requirement! </a:t>
            </a:r>
            <a:r>
              <a:rPr lang="en-US" dirty="0"/>
              <a:t>– 1 hour per month meetings</a:t>
            </a:r>
          </a:p>
          <a:p>
            <a:pPr lvl="2"/>
            <a:r>
              <a:rPr lang="en-US" b="1" dirty="0"/>
              <a:t>Earn continuing education credits!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- Disadvantages</a:t>
            </a:r>
          </a:p>
          <a:p>
            <a:pPr lvl="2"/>
            <a:r>
              <a:rPr lang="en-US" dirty="0"/>
              <a:t>None!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6FA76-F766-F566-C576-B8D034715F34}"/>
              </a:ext>
            </a:extLst>
          </p:cNvPr>
          <p:cNvSpPr txBox="1"/>
          <p:nvPr/>
        </p:nvSpPr>
        <p:spPr>
          <a:xfrm>
            <a:off x="2375634" y="5232263"/>
            <a:ext cx="76394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https://redcap.link/CRP_Mentoring_Sign_up</a:t>
            </a:r>
            <a:r>
              <a:rPr lang="en-US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73073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_template_Toronto 2023" id="{13EFE987-A6EA-48AB-BDA6-4069E6A4EAD2}" vid="{EB84827F-145D-47A3-9CE1-2F2E671CA8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SN_template_Toronto 2023</Template>
  <TotalTime>2500</TotalTime>
  <Words>291</Words>
  <Application>Microsoft Office PowerPoint</Application>
  <PresentationFormat>Widescreen</PresentationFormat>
  <Paragraphs>34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 Theme</vt:lpstr>
      <vt:lpstr>StrokeNet CRP Mentoring Program </vt:lpstr>
      <vt:lpstr>StrokeNet CRP Mentoring Program</vt:lpstr>
      <vt:lpstr>StrokeNet CRP Mentoring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StrokeNet Clinical Research Professional Education Core</dc:title>
  <dc:creator>Olalde, Heena M</dc:creator>
  <cp:lastModifiedBy>Sester, Regina (sesterrj)</cp:lastModifiedBy>
  <cp:revision>140</cp:revision>
  <dcterms:created xsi:type="dcterms:W3CDTF">2023-10-06T18:41:02Z</dcterms:created>
  <dcterms:modified xsi:type="dcterms:W3CDTF">2024-10-28T14:43:31Z</dcterms:modified>
</cp:coreProperties>
</file>